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tags/tag8.xml" ContentType="application/vnd.openxmlformats-officedocument.presentationml.tags+xml"/>
  <Override PartName="/ppt/notesSlides/notesSlide18.xml" ContentType="application/vnd.openxmlformats-officedocument.presentationml.notesSlide+xml"/>
  <Override PartName="/ppt/tags/tag9.xml" ContentType="application/vnd.openxmlformats-officedocument.presentationml.tags+xml"/>
  <Override PartName="/ppt/notesSlides/notesSlide19.xml" ContentType="application/vnd.openxmlformats-officedocument.presentationml.notesSlide+xml"/>
  <Override PartName="/ppt/tags/tag10.xml" ContentType="application/vnd.openxmlformats-officedocument.presentationml.tags+xml"/>
  <Override PartName="/ppt/notesSlides/notesSlide20.xml" ContentType="application/vnd.openxmlformats-officedocument.presentationml.notesSlide+xml"/>
  <Override PartName="/ppt/tags/tag11.xml" ContentType="application/vnd.openxmlformats-officedocument.presentationml.tags+xml"/>
  <Override PartName="/ppt/notesSlides/notesSlide21.xml" ContentType="application/vnd.openxmlformats-officedocument.presentationml.notesSlide+xml"/>
  <Override PartName="/ppt/tags/tag12.xml" ContentType="application/vnd.openxmlformats-officedocument.presentationml.tags+xml"/>
  <Override PartName="/ppt/notesSlides/notesSlide22.xml" ContentType="application/vnd.openxmlformats-officedocument.presentationml.notesSlide+xml"/>
  <Override PartName="/ppt/tags/tag13.xml" ContentType="application/vnd.openxmlformats-officedocument.presentationml.tags+xml"/>
  <Override PartName="/ppt/notesSlides/notesSlide2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4.xml" ContentType="application/vnd.openxmlformats-officedocument.presentationml.notesSlide+xml"/>
  <Override PartName="/ppt/tags/tag14.xml" ContentType="application/vnd.openxmlformats-officedocument.presentationml.tags+xml"/>
  <Override PartName="/ppt/notesSlides/notesSlide25.xml" ContentType="application/vnd.openxmlformats-officedocument.presentationml.notesSlide+xml"/>
  <Override PartName="/ppt/tags/tag15.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16.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7.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6.xml" ContentType="application/vnd.openxmlformats-officedocument.presentationml.notesSlide+xml"/>
  <Override PartName="/ppt/tags/tag18.xml" ContentType="application/vnd.openxmlformats-officedocument.presentationml.tags+xml"/>
  <Override PartName="/ppt/notesSlides/notesSlide37.xml" ContentType="application/vnd.openxmlformats-officedocument.presentationml.notesSlide+xml"/>
  <Override PartName="/ppt/tags/tag19.xml" ContentType="application/vnd.openxmlformats-officedocument.presentationml.tags+xml"/>
  <Override PartName="/ppt/notesSlides/notesSlide3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0"/>
  </p:notesMasterIdLst>
  <p:handoutMasterIdLst>
    <p:handoutMasterId r:id="rId41"/>
  </p:handoutMasterIdLst>
  <p:sldIdLst>
    <p:sldId id="385" r:id="rId2"/>
    <p:sldId id="752" r:id="rId3"/>
    <p:sldId id="753" r:id="rId4"/>
    <p:sldId id="971" r:id="rId5"/>
    <p:sldId id="972" r:id="rId6"/>
    <p:sldId id="906" r:id="rId7"/>
    <p:sldId id="973" r:id="rId8"/>
    <p:sldId id="1026" r:id="rId9"/>
    <p:sldId id="912" r:id="rId10"/>
    <p:sldId id="974" r:id="rId11"/>
    <p:sldId id="915" r:id="rId12"/>
    <p:sldId id="1005" r:id="rId13"/>
    <p:sldId id="1006" r:id="rId14"/>
    <p:sldId id="1008" r:id="rId15"/>
    <p:sldId id="1007" r:id="rId16"/>
    <p:sldId id="1030" r:id="rId17"/>
    <p:sldId id="1009" r:id="rId18"/>
    <p:sldId id="1012" r:id="rId19"/>
    <p:sldId id="1010" r:id="rId20"/>
    <p:sldId id="1011" r:id="rId21"/>
    <p:sldId id="1013" r:id="rId22"/>
    <p:sldId id="1015" r:id="rId23"/>
    <p:sldId id="1016" r:id="rId24"/>
    <p:sldId id="1017" r:id="rId25"/>
    <p:sldId id="1018" r:id="rId26"/>
    <p:sldId id="986" r:id="rId27"/>
    <p:sldId id="1020" r:id="rId28"/>
    <p:sldId id="1019" r:id="rId29"/>
    <p:sldId id="1021" r:id="rId30"/>
    <p:sldId id="989" r:id="rId31"/>
    <p:sldId id="1023" r:id="rId32"/>
    <p:sldId id="1024" r:id="rId33"/>
    <p:sldId id="1029" r:id="rId34"/>
    <p:sldId id="1025" r:id="rId35"/>
    <p:sldId id="995" r:id="rId36"/>
    <p:sldId id="1027" r:id="rId37"/>
    <p:sldId id="997" r:id="rId38"/>
    <p:sldId id="1028" r:id="rId39"/>
  </p:sldIdLst>
  <p:sldSz cx="9144000" cy="6858000" type="screen4x3"/>
  <p:notesSz cx="6858000" cy="9144000"/>
  <p:embeddedFontLst>
    <p:embeddedFont>
      <p:font typeface="Impact" panose="020B0806030902050204" pitchFamily="34" charset="0"/>
      <p:regular r:id="rId42"/>
    </p:embeddedFont>
    <p:embeddedFont>
      <p:font typeface="Arial Unicode MS" panose="02010600030101010101" charset="-122"/>
      <p:regular r:id="rId43"/>
    </p:embeddedFont>
    <p:embeddedFont>
      <p:font typeface="黑体" panose="02010609060101010101" pitchFamily="49" charset="-122"/>
      <p:regular r:id="rId44"/>
    </p:embeddedFont>
    <p:embeddedFont>
      <p:font typeface="微软雅黑" panose="020B0503020204020204" pitchFamily="34" charset="-122"/>
      <p:regular r:id="rId45"/>
      <p:bold r:id="rId46"/>
    </p:embeddedFont>
    <p:embeddedFont>
      <p:font typeface="Verdana" panose="020B0604030504040204" pitchFamily="34" charset="0"/>
      <p:regular r:id="rId47"/>
      <p:bold r:id="rId48"/>
      <p:italic r:id="rId49"/>
      <p:boldItalic r:id="rId50"/>
    </p:embeddedFont>
    <p:embeddedFont>
      <p:font typeface="微软雅黑" panose="020B0503020204020204" pitchFamily="34" charset="-122"/>
      <p:regular r:id="rId45"/>
      <p:bold r:id="rId46"/>
    </p:embeddedFont>
    <p:embeddedFont>
      <p:font typeface="Calibri" panose="020F0502020204030204" pitchFamily="34" charset="0"/>
      <p:regular r:id="rId51"/>
      <p:bold r:id="rId52"/>
      <p:italic r:id="rId53"/>
      <p:boldItalic r:id="rId54"/>
    </p:embeddedFont>
  </p:embeddedFontLst>
  <p:custDataLst>
    <p:tags r:id="rId5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03">
          <p15:clr>
            <a:srgbClr val="A4A3A4"/>
          </p15:clr>
        </p15:guide>
        <p15:guide id="2" pos="2880">
          <p15:clr>
            <a:srgbClr val="A4A3A4"/>
          </p15:clr>
        </p15:guide>
        <p15:guide id="3" orient="horz" pos="2160">
          <p15:clr>
            <a:srgbClr val="A4A3A4"/>
          </p15:clr>
        </p15:guide>
        <p15:guide id="4" pos="5556">
          <p15:clr>
            <a:srgbClr val="A4A3A4"/>
          </p15:clr>
        </p15:guide>
        <p15:guide id="5" pos="20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王旭" initials="王旭" lastIdx="2" clrIdx="0">
    <p:extLst/>
  </p:cmAuthor>
  <p:cmAuthor id="2" name="lark" initials="l" lastIdx="7" clrIdx="1"/>
  <p:cmAuthor id="3" name="Weihong Liao" initials="WL" lastIdx="2" clrIdx="2">
    <p:extLst/>
  </p:cmAuthor>
  <p:cmAuthor id="4" name="Satan" initials="S" lastIdx="23" clrIdx="3">
    <p:extLst>
      <p:ext uri="{19B8F6BF-5375-455C-9EA6-DF929625EA0E}">
        <p15:presenceInfo xmlns:p15="http://schemas.microsoft.com/office/powerpoint/2012/main" userId="Sat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0070C0"/>
    <a:srgbClr val="FF4664"/>
    <a:srgbClr val="F79646"/>
    <a:srgbClr val="F09C2A"/>
    <a:srgbClr val="FF7F94"/>
    <a:srgbClr val="22F2CC"/>
    <a:srgbClr val="66F6DC"/>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8D230F3-CF80-4859-8CE7-A43EE81993B5}" styleName="浅色样式 1 - 强调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13" autoAdjust="0"/>
    <p:restoredTop sz="83898" autoAdjust="0"/>
  </p:normalViewPr>
  <p:slideViewPr>
    <p:cSldViewPr>
      <p:cViewPr varScale="1">
        <p:scale>
          <a:sx n="80" d="100"/>
          <a:sy n="80" d="100"/>
        </p:scale>
        <p:origin x="1180" y="56"/>
      </p:cViewPr>
      <p:guideLst>
        <p:guide orient="horz" pos="3203"/>
        <p:guide pos="2880"/>
        <p:guide orient="horz" pos="2160"/>
        <p:guide pos="5556"/>
        <p:guide pos="20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33" d="100"/>
        <a:sy n="33" d="100"/>
      </p:scale>
      <p:origin x="0" y="0"/>
    </p:cViewPr>
  </p:sorterViewPr>
  <p:notesViewPr>
    <p:cSldViewPr showGuides="1">
      <p:cViewPr varScale="1">
        <p:scale>
          <a:sx n="67" d="100"/>
          <a:sy n="67" d="100"/>
        </p:scale>
        <p:origin x="3120" y="3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presProps" Target="presProps.xml"/><Relationship Id="rId61"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9489EB-11C3-4424-804F-2ADEDC8B89C3}"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zh-CN" altLang="en-US"/>
        </a:p>
      </dgm:t>
    </dgm:pt>
    <dgm:pt modelId="{9F4E3593-B332-410A-A296-51735419A50A}">
      <dgm:prSet phldrT="[文本]" custT="1"/>
      <dgm:spPr/>
      <dgm:t>
        <a:bodyPr/>
        <a:lstStyle/>
        <a:p>
          <a:r>
            <a:rPr lang="zh-CN" altLang="en-US" sz="2000" b="1" dirty="0"/>
            <a:t>面向河长办</a:t>
          </a:r>
        </a:p>
      </dgm:t>
    </dgm:pt>
    <dgm:pt modelId="{563583BC-D315-49CE-9182-125600215824}" type="parTrans" cxnId="{A884A078-8EC0-4AFF-907F-12991E681953}">
      <dgm:prSet/>
      <dgm:spPr/>
      <dgm:t>
        <a:bodyPr/>
        <a:lstStyle/>
        <a:p>
          <a:endParaRPr lang="zh-CN" altLang="en-US"/>
        </a:p>
      </dgm:t>
    </dgm:pt>
    <dgm:pt modelId="{E733D34A-50A4-4278-8006-2F4DA49B23FF}" type="sibTrans" cxnId="{A884A078-8EC0-4AFF-907F-12991E681953}">
      <dgm:prSet/>
      <dgm:spPr/>
      <dgm:t>
        <a:bodyPr/>
        <a:lstStyle/>
        <a:p>
          <a:endParaRPr lang="zh-CN" altLang="en-US"/>
        </a:p>
      </dgm:t>
    </dgm:pt>
    <dgm:pt modelId="{EDF81028-9928-40CD-BC8C-15F04002F4F5}">
      <dgm:prSet phldrT="[文本]" custT="1"/>
      <dgm:spPr/>
      <dgm:t>
        <a:bodyPr/>
        <a:lstStyle/>
        <a:p>
          <a:r>
            <a:rPr lang="zh-CN" altLang="en-US" sz="1400" dirty="0"/>
            <a:t>河长制考核评估</a:t>
          </a:r>
        </a:p>
      </dgm:t>
    </dgm:pt>
    <dgm:pt modelId="{2294AC9B-8BF1-438D-A92C-3968FA8D39E1}" type="parTrans" cxnId="{5EE2B00F-9005-4C53-BD32-6CAF62D6927A}">
      <dgm:prSet/>
      <dgm:spPr/>
      <dgm:t>
        <a:bodyPr/>
        <a:lstStyle/>
        <a:p>
          <a:endParaRPr lang="zh-CN" altLang="en-US"/>
        </a:p>
      </dgm:t>
    </dgm:pt>
    <dgm:pt modelId="{EC4BA625-3F12-47D5-BC40-5559A24186C1}" type="sibTrans" cxnId="{5EE2B00F-9005-4C53-BD32-6CAF62D6927A}">
      <dgm:prSet/>
      <dgm:spPr/>
      <dgm:t>
        <a:bodyPr/>
        <a:lstStyle/>
        <a:p>
          <a:endParaRPr lang="zh-CN" altLang="en-US"/>
        </a:p>
      </dgm:t>
    </dgm:pt>
    <dgm:pt modelId="{565677CF-0BE5-4BE9-BA6F-5665342F3748}">
      <dgm:prSet phldrT="[文本]" custT="1"/>
      <dgm:spPr/>
      <dgm:t>
        <a:bodyPr/>
        <a:lstStyle/>
        <a:p>
          <a:r>
            <a:rPr lang="zh-CN" altLang="en-US" sz="2000" b="1" dirty="0"/>
            <a:t>面向巡查员</a:t>
          </a:r>
        </a:p>
      </dgm:t>
    </dgm:pt>
    <dgm:pt modelId="{B20E6C86-C2E3-4F34-900C-AD2E2C2C72E1}" type="parTrans" cxnId="{DCB38EC3-AD79-4164-AC13-DD3A3D6F9F81}">
      <dgm:prSet/>
      <dgm:spPr/>
      <dgm:t>
        <a:bodyPr/>
        <a:lstStyle/>
        <a:p>
          <a:endParaRPr lang="zh-CN" altLang="en-US"/>
        </a:p>
      </dgm:t>
    </dgm:pt>
    <dgm:pt modelId="{662C3F52-AA72-4D11-BAD0-C595E7EBFFD8}" type="sibTrans" cxnId="{DCB38EC3-AD79-4164-AC13-DD3A3D6F9F81}">
      <dgm:prSet/>
      <dgm:spPr/>
      <dgm:t>
        <a:bodyPr/>
        <a:lstStyle/>
        <a:p>
          <a:endParaRPr lang="zh-CN" altLang="en-US"/>
        </a:p>
      </dgm:t>
    </dgm:pt>
    <dgm:pt modelId="{014046D5-FAEE-4082-8B87-BC885AAC1DF0}">
      <dgm:prSet phldrT="[文本]" custT="1"/>
      <dgm:spPr/>
      <dgm:t>
        <a:bodyPr/>
        <a:lstStyle/>
        <a:p>
          <a:r>
            <a:rPr lang="zh-CN" altLang="en-US" sz="1400" dirty="0"/>
            <a:t>河湖行政执法管理</a:t>
          </a:r>
        </a:p>
      </dgm:t>
    </dgm:pt>
    <dgm:pt modelId="{66177CFF-83A8-4595-B8A0-A1636EFED3F3}" type="parTrans" cxnId="{5FD26EE3-9604-4AB1-96F9-CA791A9408B8}">
      <dgm:prSet/>
      <dgm:spPr/>
      <dgm:t>
        <a:bodyPr/>
        <a:lstStyle/>
        <a:p>
          <a:endParaRPr lang="zh-CN" altLang="en-US"/>
        </a:p>
      </dgm:t>
    </dgm:pt>
    <dgm:pt modelId="{03DFEE5D-F4CC-41DE-8946-D8E0EB7622BF}" type="sibTrans" cxnId="{5FD26EE3-9604-4AB1-96F9-CA791A9408B8}">
      <dgm:prSet/>
      <dgm:spPr/>
      <dgm:t>
        <a:bodyPr/>
        <a:lstStyle/>
        <a:p>
          <a:endParaRPr lang="zh-CN" altLang="en-US"/>
        </a:p>
      </dgm:t>
    </dgm:pt>
    <dgm:pt modelId="{F0FDCD07-A11E-4095-A1A7-105A2858DBFF}">
      <dgm:prSet phldrT="[文本]" custT="1"/>
      <dgm:spPr/>
      <dgm:t>
        <a:bodyPr/>
        <a:lstStyle/>
        <a:p>
          <a:r>
            <a:rPr lang="zh-CN" altLang="en-US" sz="1400" dirty="0"/>
            <a:t>随时随地的便捷应用</a:t>
          </a:r>
        </a:p>
      </dgm:t>
    </dgm:pt>
    <dgm:pt modelId="{EA879006-158A-4F2C-B4B3-31FD31909EDD}" type="parTrans" cxnId="{53DD0C00-A903-4395-BBFF-6EC21A379EF2}">
      <dgm:prSet/>
      <dgm:spPr/>
      <dgm:t>
        <a:bodyPr/>
        <a:lstStyle/>
        <a:p>
          <a:endParaRPr lang="zh-CN" altLang="en-US"/>
        </a:p>
      </dgm:t>
    </dgm:pt>
    <dgm:pt modelId="{96016163-50AE-4486-BB70-2CA76448E4EB}" type="sibTrans" cxnId="{53DD0C00-A903-4395-BBFF-6EC21A379EF2}">
      <dgm:prSet/>
      <dgm:spPr/>
      <dgm:t>
        <a:bodyPr/>
        <a:lstStyle/>
        <a:p>
          <a:endParaRPr lang="zh-CN" altLang="en-US"/>
        </a:p>
      </dgm:t>
    </dgm:pt>
    <dgm:pt modelId="{74187DED-3CE0-468E-80FC-467476143211}">
      <dgm:prSet phldrT="[文本]" custT="1"/>
      <dgm:spPr/>
      <dgm:t>
        <a:bodyPr/>
        <a:lstStyle/>
        <a:p>
          <a:r>
            <a:rPr lang="zh-CN" altLang="en-US" sz="2000" b="1" dirty="0"/>
            <a:t>面向公众用户</a:t>
          </a:r>
        </a:p>
      </dgm:t>
    </dgm:pt>
    <dgm:pt modelId="{D684BED8-4613-41FB-849C-4AB6E80FA910}" type="parTrans" cxnId="{8984EF6A-1C32-43D7-9616-110AE1CEC152}">
      <dgm:prSet/>
      <dgm:spPr/>
      <dgm:t>
        <a:bodyPr/>
        <a:lstStyle/>
        <a:p>
          <a:endParaRPr lang="zh-CN" altLang="en-US"/>
        </a:p>
      </dgm:t>
    </dgm:pt>
    <dgm:pt modelId="{231FD157-D2FE-4AD8-9F57-3AA2F79BE812}" type="sibTrans" cxnId="{8984EF6A-1C32-43D7-9616-110AE1CEC152}">
      <dgm:prSet/>
      <dgm:spPr/>
      <dgm:t>
        <a:bodyPr/>
        <a:lstStyle/>
        <a:p>
          <a:endParaRPr lang="zh-CN" altLang="en-US"/>
        </a:p>
      </dgm:t>
    </dgm:pt>
    <dgm:pt modelId="{41FDC80C-57D7-48BA-82CB-E4B6AC4709D2}">
      <dgm:prSet phldrT="[文本]" custT="1"/>
      <dgm:spPr/>
      <dgm:t>
        <a:bodyPr/>
        <a:lstStyle/>
        <a:p>
          <a:r>
            <a:rPr lang="zh-CN" altLang="en-US" sz="1200" dirty="0"/>
            <a:t>信息查询</a:t>
          </a:r>
        </a:p>
      </dgm:t>
    </dgm:pt>
    <dgm:pt modelId="{0CB30767-7BE1-4C9C-BD4A-A30D4A877E66}" type="parTrans" cxnId="{9226045F-D01E-4DD0-8F3A-326118EE1A35}">
      <dgm:prSet/>
      <dgm:spPr/>
      <dgm:t>
        <a:bodyPr/>
        <a:lstStyle/>
        <a:p>
          <a:endParaRPr lang="zh-CN" altLang="en-US"/>
        </a:p>
      </dgm:t>
    </dgm:pt>
    <dgm:pt modelId="{5C938C77-793A-4B71-B4A7-9221EE496BCC}" type="sibTrans" cxnId="{9226045F-D01E-4DD0-8F3A-326118EE1A35}">
      <dgm:prSet/>
      <dgm:spPr/>
      <dgm:t>
        <a:bodyPr/>
        <a:lstStyle/>
        <a:p>
          <a:endParaRPr lang="zh-CN" altLang="en-US"/>
        </a:p>
      </dgm:t>
    </dgm:pt>
    <dgm:pt modelId="{63B1792F-BB9D-423C-A07D-7C4838E01426}">
      <dgm:prSet phldrT="[文本]" custT="1"/>
      <dgm:spPr/>
      <dgm:t>
        <a:bodyPr/>
        <a:lstStyle/>
        <a:p>
          <a:r>
            <a:rPr lang="zh-CN" altLang="en-US" sz="1200" dirty="0"/>
            <a:t>信息公开</a:t>
          </a:r>
        </a:p>
      </dgm:t>
    </dgm:pt>
    <dgm:pt modelId="{4D4A327B-41C3-465F-97E1-10B010949283}" type="parTrans" cxnId="{C15C6189-967C-45B7-8A51-7EA66878FD6F}">
      <dgm:prSet/>
      <dgm:spPr/>
      <dgm:t>
        <a:bodyPr/>
        <a:lstStyle/>
        <a:p>
          <a:endParaRPr lang="zh-CN" altLang="en-US"/>
        </a:p>
      </dgm:t>
    </dgm:pt>
    <dgm:pt modelId="{6EFA09B2-1571-435B-8736-DAD7B11F5204}" type="sibTrans" cxnId="{C15C6189-967C-45B7-8A51-7EA66878FD6F}">
      <dgm:prSet/>
      <dgm:spPr/>
      <dgm:t>
        <a:bodyPr/>
        <a:lstStyle/>
        <a:p>
          <a:endParaRPr lang="zh-CN" altLang="en-US"/>
        </a:p>
      </dgm:t>
    </dgm:pt>
    <dgm:pt modelId="{0C2C775F-0AE8-4840-9CD8-60433F5E6850}">
      <dgm:prSet phldrT="[文本]" custT="1"/>
      <dgm:spPr/>
      <dgm:t>
        <a:bodyPr/>
        <a:lstStyle/>
        <a:p>
          <a:r>
            <a:rPr lang="zh-CN" altLang="en-US" sz="1400" dirty="0"/>
            <a:t>河长制移动应用</a:t>
          </a:r>
        </a:p>
      </dgm:t>
    </dgm:pt>
    <dgm:pt modelId="{CF12AFDC-60C2-479B-BEB3-1EF08AC2AACF}" type="parTrans" cxnId="{5F0157E5-E9B9-4969-BE00-AF4343E01B72}">
      <dgm:prSet/>
      <dgm:spPr/>
      <dgm:t>
        <a:bodyPr/>
        <a:lstStyle/>
        <a:p>
          <a:endParaRPr lang="zh-CN" altLang="en-US"/>
        </a:p>
      </dgm:t>
    </dgm:pt>
    <dgm:pt modelId="{7D4E10D0-458D-4FC6-9165-2C3040ED6D2A}" type="sibTrans" cxnId="{5F0157E5-E9B9-4969-BE00-AF4343E01B72}">
      <dgm:prSet/>
      <dgm:spPr/>
      <dgm:t>
        <a:bodyPr/>
        <a:lstStyle/>
        <a:p>
          <a:endParaRPr lang="zh-CN" altLang="en-US"/>
        </a:p>
      </dgm:t>
    </dgm:pt>
    <dgm:pt modelId="{340B7E3E-AC26-4ACA-B397-54D6E4D93E5E}">
      <dgm:prSet phldrT="[文本]" custT="1"/>
      <dgm:spPr/>
      <dgm:t>
        <a:bodyPr/>
        <a:lstStyle/>
        <a:p>
          <a:r>
            <a:rPr lang="zh-CN" altLang="en-US" sz="1200" dirty="0"/>
            <a:t>公众监督</a:t>
          </a:r>
        </a:p>
      </dgm:t>
    </dgm:pt>
    <dgm:pt modelId="{58701E55-0E6F-416C-BF13-C7CEDDE127B3}" type="parTrans" cxnId="{6163FC7F-5810-4105-8F77-0A7CAD38B1B2}">
      <dgm:prSet/>
      <dgm:spPr/>
      <dgm:t>
        <a:bodyPr/>
        <a:lstStyle/>
        <a:p>
          <a:endParaRPr lang="zh-CN" altLang="en-US"/>
        </a:p>
      </dgm:t>
    </dgm:pt>
    <dgm:pt modelId="{7174C6FA-D78B-45DB-903F-1F1C8849682E}" type="sibTrans" cxnId="{6163FC7F-5810-4105-8F77-0A7CAD38B1B2}">
      <dgm:prSet/>
      <dgm:spPr/>
      <dgm:t>
        <a:bodyPr/>
        <a:lstStyle/>
        <a:p>
          <a:endParaRPr lang="zh-CN" altLang="en-US"/>
        </a:p>
      </dgm:t>
    </dgm:pt>
    <dgm:pt modelId="{382DE3E9-1DA3-43DC-B1B5-0DB97C4C702C}">
      <dgm:prSet phldrT="[文本]" custT="1"/>
      <dgm:spPr/>
      <dgm:t>
        <a:bodyPr/>
        <a:lstStyle/>
        <a:p>
          <a:r>
            <a:rPr lang="zh-CN" altLang="en-US" sz="1400" dirty="0"/>
            <a:t>加强水资源保护</a:t>
          </a:r>
        </a:p>
      </dgm:t>
    </dgm:pt>
    <dgm:pt modelId="{27C291A6-85AD-4F37-8CED-9FBB5FEE2A28}" type="parTrans" cxnId="{DD707540-8529-43ED-AE0D-4F64490648AA}">
      <dgm:prSet/>
      <dgm:spPr/>
      <dgm:t>
        <a:bodyPr/>
        <a:lstStyle/>
        <a:p>
          <a:endParaRPr lang="zh-CN" altLang="en-US"/>
        </a:p>
      </dgm:t>
    </dgm:pt>
    <dgm:pt modelId="{43EF3E87-E592-438E-AD41-EF97469B508A}" type="sibTrans" cxnId="{DD707540-8529-43ED-AE0D-4F64490648AA}">
      <dgm:prSet/>
      <dgm:spPr/>
      <dgm:t>
        <a:bodyPr/>
        <a:lstStyle/>
        <a:p>
          <a:endParaRPr lang="zh-CN" altLang="en-US"/>
        </a:p>
      </dgm:t>
    </dgm:pt>
    <dgm:pt modelId="{9FF1ABBE-4FCF-43FB-9FAC-5322F859E37E}">
      <dgm:prSet phldrT="[文本]" custT="1"/>
      <dgm:spPr/>
      <dgm:t>
        <a:bodyPr/>
        <a:lstStyle/>
        <a:p>
          <a:r>
            <a:rPr lang="zh-CN" altLang="en-US" sz="2000" b="1" dirty="0"/>
            <a:t>面向河长</a:t>
          </a:r>
        </a:p>
      </dgm:t>
    </dgm:pt>
    <dgm:pt modelId="{138E725E-5528-40B5-A3BC-2C12210F8A94}" type="parTrans" cxnId="{9BB6F2F5-BFCB-46C8-9E15-9B3DDE0652E5}">
      <dgm:prSet/>
      <dgm:spPr/>
      <dgm:t>
        <a:bodyPr/>
        <a:lstStyle/>
        <a:p>
          <a:endParaRPr lang="zh-CN" altLang="en-US"/>
        </a:p>
      </dgm:t>
    </dgm:pt>
    <dgm:pt modelId="{1CED50D8-A46D-408B-9F15-A870F7495799}" type="sibTrans" cxnId="{9BB6F2F5-BFCB-46C8-9E15-9B3DDE0652E5}">
      <dgm:prSet/>
      <dgm:spPr/>
      <dgm:t>
        <a:bodyPr/>
        <a:lstStyle/>
        <a:p>
          <a:endParaRPr lang="zh-CN" altLang="en-US"/>
        </a:p>
      </dgm:t>
    </dgm:pt>
    <dgm:pt modelId="{4AB9073A-6EA3-45B6-BA39-61409B99EE3D}">
      <dgm:prSet phldrT="[文本]" custT="1"/>
      <dgm:spPr/>
      <dgm:t>
        <a:bodyPr/>
        <a:lstStyle/>
        <a:p>
          <a:endParaRPr lang="zh-CN" altLang="en-US" sz="1400" dirty="0"/>
        </a:p>
      </dgm:t>
    </dgm:pt>
    <dgm:pt modelId="{DBEAAC92-7D5A-4BC1-BAD2-073916DE7F9B}" type="parTrans" cxnId="{249CA641-7EF4-4FEB-893B-F2B9B4BC9717}">
      <dgm:prSet/>
      <dgm:spPr/>
      <dgm:t>
        <a:bodyPr/>
        <a:lstStyle/>
        <a:p>
          <a:endParaRPr lang="zh-CN" altLang="en-US"/>
        </a:p>
      </dgm:t>
    </dgm:pt>
    <dgm:pt modelId="{B81F441E-0CF2-4B94-B0D0-44451F7D9BFC}" type="sibTrans" cxnId="{249CA641-7EF4-4FEB-893B-F2B9B4BC9717}">
      <dgm:prSet/>
      <dgm:spPr/>
      <dgm:t>
        <a:bodyPr/>
        <a:lstStyle/>
        <a:p>
          <a:endParaRPr lang="zh-CN" altLang="en-US"/>
        </a:p>
      </dgm:t>
    </dgm:pt>
    <dgm:pt modelId="{3F6472C3-D4F7-4887-85C0-3D7AC41F846E}">
      <dgm:prSet phldrT="[文本]" custT="1"/>
      <dgm:spPr/>
      <dgm:t>
        <a:bodyPr/>
        <a:lstStyle/>
        <a:p>
          <a:r>
            <a:rPr lang="zh-CN" altLang="en-US" sz="1400" dirty="0"/>
            <a:t>河长制工作办理</a:t>
          </a:r>
        </a:p>
      </dgm:t>
    </dgm:pt>
    <dgm:pt modelId="{5C3F5BE9-7BC9-4A83-9B36-FD2E10E31B71}" type="parTrans" cxnId="{16D59720-A649-411A-9416-8C66D1553575}">
      <dgm:prSet/>
      <dgm:spPr/>
      <dgm:t>
        <a:bodyPr/>
        <a:lstStyle/>
        <a:p>
          <a:endParaRPr lang="zh-CN" altLang="en-US"/>
        </a:p>
      </dgm:t>
    </dgm:pt>
    <dgm:pt modelId="{27C8CEA9-1CFF-4871-9690-6D90F6C4DCC5}" type="sibTrans" cxnId="{16D59720-A649-411A-9416-8C66D1553575}">
      <dgm:prSet/>
      <dgm:spPr/>
      <dgm:t>
        <a:bodyPr/>
        <a:lstStyle/>
        <a:p>
          <a:endParaRPr lang="zh-CN" altLang="en-US"/>
        </a:p>
      </dgm:t>
    </dgm:pt>
    <dgm:pt modelId="{8DC80794-01D0-45D9-AE19-8C6B2D5C3BE5}">
      <dgm:prSet phldrT="[文本]" custT="1"/>
      <dgm:spPr/>
      <dgm:t>
        <a:bodyPr/>
        <a:lstStyle/>
        <a:p>
          <a:r>
            <a:rPr lang="zh-CN" altLang="en-US" sz="1400" dirty="0"/>
            <a:t>河长制督导检查</a:t>
          </a:r>
        </a:p>
      </dgm:t>
    </dgm:pt>
    <dgm:pt modelId="{932E16A9-9B21-4543-9B35-36AD2A75297A}" type="parTrans" cxnId="{DA0BEA5F-6857-4FB6-B889-DF09F35884CE}">
      <dgm:prSet/>
      <dgm:spPr/>
      <dgm:t>
        <a:bodyPr/>
        <a:lstStyle/>
        <a:p>
          <a:endParaRPr lang="zh-CN" altLang="en-US"/>
        </a:p>
      </dgm:t>
    </dgm:pt>
    <dgm:pt modelId="{969BAA40-52A9-41D8-BB85-44376C0B6B60}" type="sibTrans" cxnId="{DA0BEA5F-6857-4FB6-B889-DF09F35884CE}">
      <dgm:prSet/>
      <dgm:spPr/>
      <dgm:t>
        <a:bodyPr/>
        <a:lstStyle/>
        <a:p>
          <a:endParaRPr lang="zh-CN" altLang="en-US"/>
        </a:p>
      </dgm:t>
    </dgm:pt>
    <dgm:pt modelId="{AA7DC4D6-998A-4101-A13E-2B37C69197DC}">
      <dgm:prSet phldrT="[文本]" custT="1"/>
      <dgm:spPr/>
      <dgm:t>
        <a:bodyPr/>
        <a:lstStyle/>
        <a:p>
          <a:r>
            <a:rPr lang="zh-CN" altLang="en-US" sz="1400" dirty="0"/>
            <a:t>加强水域岸线管理保护</a:t>
          </a:r>
        </a:p>
      </dgm:t>
    </dgm:pt>
    <dgm:pt modelId="{B18C063D-5393-4EC6-9888-F404D571DA19}" type="parTrans" cxnId="{C7577006-5CA8-4217-B4E4-EDC402D061A8}">
      <dgm:prSet/>
      <dgm:spPr/>
      <dgm:t>
        <a:bodyPr/>
        <a:lstStyle/>
        <a:p>
          <a:endParaRPr lang="zh-CN" altLang="en-US"/>
        </a:p>
      </dgm:t>
    </dgm:pt>
    <dgm:pt modelId="{117AA31F-FB7C-4C2D-89A1-3E2C0E51EB5F}" type="sibTrans" cxnId="{C7577006-5CA8-4217-B4E4-EDC402D061A8}">
      <dgm:prSet/>
      <dgm:spPr/>
      <dgm:t>
        <a:bodyPr/>
        <a:lstStyle/>
        <a:p>
          <a:endParaRPr lang="zh-CN" altLang="en-US"/>
        </a:p>
      </dgm:t>
    </dgm:pt>
    <dgm:pt modelId="{5B1F04FD-1799-4E9A-B497-5C30328DB641}">
      <dgm:prSet phldrT="[文本]" custT="1"/>
      <dgm:spPr/>
      <dgm:t>
        <a:bodyPr/>
        <a:lstStyle/>
        <a:p>
          <a:r>
            <a:rPr lang="zh-CN" altLang="en-US" sz="1400" dirty="0"/>
            <a:t>加强水污染防治</a:t>
          </a:r>
        </a:p>
      </dgm:t>
    </dgm:pt>
    <dgm:pt modelId="{BED89E36-D3B2-4FCD-AC46-B69A4C465697}" type="parTrans" cxnId="{FFB1C5BE-066A-483D-9A1A-69C0CA463D01}">
      <dgm:prSet/>
      <dgm:spPr/>
      <dgm:t>
        <a:bodyPr/>
        <a:lstStyle/>
        <a:p>
          <a:endParaRPr lang="zh-CN" altLang="en-US"/>
        </a:p>
      </dgm:t>
    </dgm:pt>
    <dgm:pt modelId="{F6E3E154-5160-4426-9844-D8E81030FA44}" type="sibTrans" cxnId="{FFB1C5BE-066A-483D-9A1A-69C0CA463D01}">
      <dgm:prSet/>
      <dgm:spPr/>
      <dgm:t>
        <a:bodyPr/>
        <a:lstStyle/>
        <a:p>
          <a:endParaRPr lang="zh-CN" altLang="en-US"/>
        </a:p>
      </dgm:t>
    </dgm:pt>
    <dgm:pt modelId="{3B21020B-2F4D-4647-8BD0-8B2C3FE7804C}">
      <dgm:prSet phldrT="[文本]" custT="1"/>
      <dgm:spPr/>
      <dgm:t>
        <a:bodyPr/>
        <a:lstStyle/>
        <a:p>
          <a:r>
            <a:rPr lang="zh-CN" altLang="en-US" sz="1400" dirty="0"/>
            <a:t>加强水环境治理</a:t>
          </a:r>
        </a:p>
      </dgm:t>
    </dgm:pt>
    <dgm:pt modelId="{48A74EC3-783B-4074-B9AE-05CCF3B8178A}" type="parTrans" cxnId="{7D2BF5C6-5AE4-4C9A-B9FC-827B5A2DC165}">
      <dgm:prSet/>
      <dgm:spPr/>
      <dgm:t>
        <a:bodyPr/>
        <a:lstStyle/>
        <a:p>
          <a:endParaRPr lang="zh-CN" altLang="en-US"/>
        </a:p>
      </dgm:t>
    </dgm:pt>
    <dgm:pt modelId="{ED149FF2-98C9-4501-BE26-6940D29C29BF}" type="sibTrans" cxnId="{7D2BF5C6-5AE4-4C9A-B9FC-827B5A2DC165}">
      <dgm:prSet/>
      <dgm:spPr/>
      <dgm:t>
        <a:bodyPr/>
        <a:lstStyle/>
        <a:p>
          <a:endParaRPr lang="zh-CN" altLang="en-US"/>
        </a:p>
      </dgm:t>
    </dgm:pt>
    <dgm:pt modelId="{36FBF8FE-4B1E-4E35-A633-55BA8FDA3154}">
      <dgm:prSet phldrT="[文本]" custT="1"/>
      <dgm:spPr/>
      <dgm:t>
        <a:bodyPr/>
        <a:lstStyle/>
        <a:p>
          <a:r>
            <a:rPr lang="zh-CN" altLang="en-US" sz="1400" dirty="0"/>
            <a:t>加强水生态修复</a:t>
          </a:r>
        </a:p>
      </dgm:t>
    </dgm:pt>
    <dgm:pt modelId="{C749D5A8-79A6-4BAE-9509-79707ECD5B76}" type="parTrans" cxnId="{FCBDA57F-C847-406F-9AAB-68077478D028}">
      <dgm:prSet/>
      <dgm:spPr/>
      <dgm:t>
        <a:bodyPr/>
        <a:lstStyle/>
        <a:p>
          <a:endParaRPr lang="zh-CN" altLang="en-US"/>
        </a:p>
      </dgm:t>
    </dgm:pt>
    <dgm:pt modelId="{D32D6901-C71F-4CC3-9BEB-7C881EA08741}" type="sibTrans" cxnId="{FCBDA57F-C847-406F-9AAB-68077478D028}">
      <dgm:prSet/>
      <dgm:spPr/>
      <dgm:t>
        <a:bodyPr/>
        <a:lstStyle/>
        <a:p>
          <a:endParaRPr lang="zh-CN" altLang="en-US"/>
        </a:p>
      </dgm:t>
    </dgm:pt>
    <dgm:pt modelId="{EA1B6BD4-9B67-4FC6-8811-6BD596E1F825}">
      <dgm:prSet phldrT="[文本]" custT="1"/>
      <dgm:spPr/>
      <dgm:t>
        <a:bodyPr/>
        <a:lstStyle/>
        <a:p>
          <a:r>
            <a:rPr lang="zh-CN" altLang="en-US" sz="1400" dirty="0"/>
            <a:t>加强执法监管</a:t>
          </a:r>
        </a:p>
      </dgm:t>
    </dgm:pt>
    <dgm:pt modelId="{2E74D901-3DD6-4B5E-9D31-108CFBF45981}" type="parTrans" cxnId="{ACD046CC-2824-4D69-A038-06B0B96B8B40}">
      <dgm:prSet/>
      <dgm:spPr/>
      <dgm:t>
        <a:bodyPr/>
        <a:lstStyle/>
        <a:p>
          <a:endParaRPr lang="zh-CN" altLang="en-US"/>
        </a:p>
      </dgm:t>
    </dgm:pt>
    <dgm:pt modelId="{E4DF11B9-0363-47E1-887C-2D25BB17D1E5}" type="sibTrans" cxnId="{ACD046CC-2824-4D69-A038-06B0B96B8B40}">
      <dgm:prSet/>
      <dgm:spPr/>
      <dgm:t>
        <a:bodyPr/>
        <a:lstStyle/>
        <a:p>
          <a:endParaRPr lang="zh-CN" altLang="en-US"/>
        </a:p>
      </dgm:t>
    </dgm:pt>
    <dgm:pt modelId="{5C3B4FF8-1B84-41F9-8D53-87028D1ABE24}">
      <dgm:prSet phldrT="[文本]" custT="1"/>
      <dgm:spPr/>
      <dgm:t>
        <a:bodyPr/>
        <a:lstStyle/>
        <a:p>
          <a:r>
            <a:rPr lang="zh-CN" altLang="en-US" sz="1400" dirty="0"/>
            <a:t>河长制信息服务</a:t>
          </a:r>
        </a:p>
      </dgm:t>
    </dgm:pt>
    <dgm:pt modelId="{36901AE7-E38E-444D-B7D5-2D144186240E}" type="parTrans" cxnId="{01E3C51E-E5E5-45D2-99FF-FD399E93272B}">
      <dgm:prSet/>
      <dgm:spPr/>
      <dgm:t>
        <a:bodyPr/>
        <a:lstStyle/>
        <a:p>
          <a:endParaRPr lang="zh-CN" altLang="en-US"/>
        </a:p>
      </dgm:t>
    </dgm:pt>
    <dgm:pt modelId="{C7EE8160-36BC-48E4-B315-2FD1E350FCAE}" type="sibTrans" cxnId="{01E3C51E-E5E5-45D2-99FF-FD399E93272B}">
      <dgm:prSet/>
      <dgm:spPr/>
      <dgm:t>
        <a:bodyPr/>
        <a:lstStyle/>
        <a:p>
          <a:endParaRPr lang="zh-CN" altLang="en-US"/>
        </a:p>
      </dgm:t>
    </dgm:pt>
    <dgm:pt modelId="{4164B702-A0FD-4E8C-8A19-9330D6535564}">
      <dgm:prSet phldrT="[文本]" custT="1"/>
      <dgm:spPr/>
      <dgm:t>
        <a:bodyPr/>
        <a:lstStyle/>
        <a:p>
          <a:r>
            <a:rPr lang="zh-CN" altLang="en-US" sz="1200" dirty="0"/>
            <a:t>投诉举报</a:t>
          </a:r>
        </a:p>
      </dgm:t>
    </dgm:pt>
    <dgm:pt modelId="{166815D0-2A52-4E00-88B8-8B96EA27E8DE}" type="parTrans" cxnId="{1A780C49-DF0D-4761-816F-7C522A27F52B}">
      <dgm:prSet/>
      <dgm:spPr/>
      <dgm:t>
        <a:bodyPr/>
        <a:lstStyle/>
        <a:p>
          <a:endParaRPr lang="zh-CN" altLang="en-US"/>
        </a:p>
      </dgm:t>
    </dgm:pt>
    <dgm:pt modelId="{F15F62B6-188A-45CA-8697-EA1D1C53F536}" type="sibTrans" cxnId="{1A780C49-DF0D-4761-816F-7C522A27F52B}">
      <dgm:prSet/>
      <dgm:spPr/>
      <dgm:t>
        <a:bodyPr/>
        <a:lstStyle/>
        <a:p>
          <a:endParaRPr lang="zh-CN" altLang="en-US"/>
        </a:p>
      </dgm:t>
    </dgm:pt>
    <dgm:pt modelId="{48AD2B82-383D-4383-99BE-367C372E0F80}">
      <dgm:prSet phldrT="[文本]" custT="1"/>
      <dgm:spPr/>
      <dgm:t>
        <a:bodyPr/>
        <a:lstStyle/>
        <a:p>
          <a:r>
            <a:rPr lang="zh-CN" altLang="en-US" sz="1400" dirty="0"/>
            <a:t>河长制统计分析</a:t>
          </a:r>
        </a:p>
      </dgm:t>
    </dgm:pt>
    <dgm:pt modelId="{B88CDDF8-5655-4DCE-8F57-48424BBE540D}" type="parTrans" cxnId="{76742673-8C07-4AFC-B6BB-5FB94A37C12B}">
      <dgm:prSet/>
      <dgm:spPr/>
      <dgm:t>
        <a:bodyPr/>
        <a:lstStyle/>
        <a:p>
          <a:endParaRPr lang="zh-CN" altLang="en-US"/>
        </a:p>
      </dgm:t>
    </dgm:pt>
    <dgm:pt modelId="{80970E2C-1FE3-459D-BF30-5F77836B6B7E}" type="sibTrans" cxnId="{76742673-8C07-4AFC-B6BB-5FB94A37C12B}">
      <dgm:prSet/>
      <dgm:spPr/>
      <dgm:t>
        <a:bodyPr/>
        <a:lstStyle/>
        <a:p>
          <a:endParaRPr lang="zh-CN" altLang="en-US"/>
        </a:p>
      </dgm:t>
    </dgm:pt>
    <dgm:pt modelId="{F1A607FB-6AAB-493D-BCFA-22A14441A9DC}" type="pres">
      <dgm:prSet presAssocID="{FD9489EB-11C3-4424-804F-2ADEDC8B89C3}" presName="diagram" presStyleCnt="0">
        <dgm:presLayoutVars>
          <dgm:dir/>
          <dgm:resizeHandles val="exact"/>
        </dgm:presLayoutVars>
      </dgm:prSet>
      <dgm:spPr/>
    </dgm:pt>
    <dgm:pt modelId="{575C6368-F508-4E38-AB19-567A1BC2284E}" type="pres">
      <dgm:prSet presAssocID="{9F4E3593-B332-410A-A296-51735419A50A}" presName="node" presStyleLbl="node1" presStyleIdx="0" presStyleCnt="4" custScaleY="164257">
        <dgm:presLayoutVars>
          <dgm:bulletEnabled val="1"/>
        </dgm:presLayoutVars>
      </dgm:prSet>
      <dgm:spPr/>
    </dgm:pt>
    <dgm:pt modelId="{1F82320A-F436-4E1B-BBEB-96BFBA870349}" type="pres">
      <dgm:prSet presAssocID="{E733D34A-50A4-4278-8006-2F4DA49B23FF}" presName="sibTrans" presStyleCnt="0"/>
      <dgm:spPr/>
    </dgm:pt>
    <dgm:pt modelId="{46A9AC81-1DFB-4B79-AAC7-D9410D4159E8}" type="pres">
      <dgm:prSet presAssocID="{9FF1ABBE-4FCF-43FB-9FAC-5322F859E37E}" presName="node" presStyleLbl="node1" presStyleIdx="1" presStyleCnt="4" custScaleY="158002">
        <dgm:presLayoutVars>
          <dgm:bulletEnabled val="1"/>
        </dgm:presLayoutVars>
      </dgm:prSet>
      <dgm:spPr/>
    </dgm:pt>
    <dgm:pt modelId="{1145B028-2216-4E58-A1E6-1D3A248F0307}" type="pres">
      <dgm:prSet presAssocID="{1CED50D8-A46D-408B-9F15-A870F7495799}" presName="sibTrans" presStyleCnt="0"/>
      <dgm:spPr/>
    </dgm:pt>
    <dgm:pt modelId="{FBDA7D87-4343-404B-8509-0AE2FB55EF9B}" type="pres">
      <dgm:prSet presAssocID="{565677CF-0BE5-4BE9-BA6F-5665342F3748}" presName="node" presStyleLbl="node1" presStyleIdx="2" presStyleCnt="4">
        <dgm:presLayoutVars>
          <dgm:bulletEnabled val="1"/>
        </dgm:presLayoutVars>
      </dgm:prSet>
      <dgm:spPr/>
    </dgm:pt>
    <dgm:pt modelId="{1D26512F-6303-4C43-91AD-340AB075DCEE}" type="pres">
      <dgm:prSet presAssocID="{662C3F52-AA72-4D11-BAD0-C595E7EBFFD8}" presName="sibTrans" presStyleCnt="0"/>
      <dgm:spPr/>
    </dgm:pt>
    <dgm:pt modelId="{FC4EA437-4FDD-4504-BB7F-62A3224C2DD8}" type="pres">
      <dgm:prSet presAssocID="{74187DED-3CE0-468E-80FC-467476143211}" presName="node" presStyleLbl="node1" presStyleIdx="3" presStyleCnt="4">
        <dgm:presLayoutVars>
          <dgm:bulletEnabled val="1"/>
        </dgm:presLayoutVars>
      </dgm:prSet>
      <dgm:spPr/>
    </dgm:pt>
  </dgm:ptLst>
  <dgm:cxnLst>
    <dgm:cxn modelId="{53DD0C00-A903-4395-BBFF-6EC21A379EF2}" srcId="{565677CF-0BE5-4BE9-BA6F-5665342F3748}" destId="{F0FDCD07-A11E-4095-A1A7-105A2858DBFF}" srcOrd="1" destOrd="0" parTransId="{EA879006-158A-4F2C-B4B3-31FD31909EDD}" sibTransId="{96016163-50AE-4486-BB70-2CA76448E4EB}"/>
    <dgm:cxn modelId="{C041B801-1031-4BD3-8F8B-9C255D634ADE}" type="presOf" srcId="{5B1F04FD-1799-4E9A-B497-5C30328DB641}" destId="{575C6368-F508-4E38-AB19-567A1BC2284E}" srcOrd="0" destOrd="3" presId="urn:microsoft.com/office/officeart/2005/8/layout/default"/>
    <dgm:cxn modelId="{76ADF005-57F2-4652-8E72-7821B07C3A3E}" type="presOf" srcId="{41FDC80C-57D7-48BA-82CB-E4B6AC4709D2}" destId="{FC4EA437-4FDD-4504-BB7F-62A3224C2DD8}" srcOrd="0" destOrd="1" presId="urn:microsoft.com/office/officeart/2005/8/layout/default"/>
    <dgm:cxn modelId="{C7577006-5CA8-4217-B4E4-EDC402D061A8}" srcId="{9F4E3593-B332-410A-A296-51735419A50A}" destId="{AA7DC4D6-998A-4101-A13E-2B37C69197DC}" srcOrd="1" destOrd="0" parTransId="{B18C063D-5393-4EC6-9888-F404D571DA19}" sibTransId="{117AA31F-FB7C-4C2D-89A1-3E2C0E51EB5F}"/>
    <dgm:cxn modelId="{5EE2B00F-9005-4C53-BD32-6CAF62D6927A}" srcId="{9FF1ABBE-4FCF-43FB-9FAC-5322F859E37E}" destId="{EDF81028-9928-40CD-BC8C-15F04002F4F5}" srcOrd="2" destOrd="0" parTransId="{2294AC9B-8BF1-438D-A92C-3968FA8D39E1}" sibTransId="{EC4BA625-3F12-47D5-BC40-5559A24186C1}"/>
    <dgm:cxn modelId="{5CF60F14-5617-4D62-B361-2AEF514991B4}" type="presOf" srcId="{5C3B4FF8-1B84-41F9-8D53-87028D1ABE24}" destId="{46A9AC81-1DFB-4B79-AAC7-D9410D4159E8}" srcOrd="0" destOrd="1" presId="urn:microsoft.com/office/officeart/2005/8/layout/default"/>
    <dgm:cxn modelId="{CD7A831A-55DC-46D5-B9F0-F6B45924EA52}" type="presOf" srcId="{0C2C775F-0AE8-4840-9CD8-60433F5E6850}" destId="{46A9AC81-1DFB-4B79-AAC7-D9410D4159E8}" srcOrd="0" destOrd="6" presId="urn:microsoft.com/office/officeart/2005/8/layout/default"/>
    <dgm:cxn modelId="{01E3C51E-E5E5-45D2-99FF-FD399E93272B}" srcId="{9FF1ABBE-4FCF-43FB-9FAC-5322F859E37E}" destId="{5C3B4FF8-1B84-41F9-8D53-87028D1ABE24}" srcOrd="0" destOrd="0" parTransId="{36901AE7-E38E-444D-B7D5-2D144186240E}" sibTransId="{C7EE8160-36BC-48E4-B315-2FD1E350FCAE}"/>
    <dgm:cxn modelId="{16D59720-A649-411A-9416-8C66D1553575}" srcId="{9FF1ABBE-4FCF-43FB-9FAC-5322F859E37E}" destId="{3F6472C3-D4F7-4887-85C0-3D7AC41F846E}" srcOrd="1" destOrd="0" parTransId="{5C3F5BE9-7BC9-4A83-9B36-FD2E10E31B71}" sibTransId="{27C8CEA9-1CFF-4871-9690-6D90F6C4DCC5}"/>
    <dgm:cxn modelId="{A3166722-8064-4DCA-B334-787DBD104CF3}" type="presOf" srcId="{9F4E3593-B332-410A-A296-51735419A50A}" destId="{575C6368-F508-4E38-AB19-567A1BC2284E}" srcOrd="0" destOrd="0" presId="urn:microsoft.com/office/officeart/2005/8/layout/default"/>
    <dgm:cxn modelId="{22964A25-0B81-4676-AAAF-FE98D2DC265D}" type="presOf" srcId="{014046D5-FAEE-4082-8B87-BC885AAC1DF0}" destId="{FBDA7D87-4343-404B-8509-0AE2FB55EF9B}" srcOrd="0" destOrd="1" presId="urn:microsoft.com/office/officeart/2005/8/layout/default"/>
    <dgm:cxn modelId="{E7931434-D5B4-4A73-B39B-B85AB7B2CDC7}" type="presOf" srcId="{AA7DC4D6-998A-4101-A13E-2B37C69197DC}" destId="{575C6368-F508-4E38-AB19-567A1BC2284E}" srcOrd="0" destOrd="2" presId="urn:microsoft.com/office/officeart/2005/8/layout/default"/>
    <dgm:cxn modelId="{DD707540-8529-43ED-AE0D-4F64490648AA}" srcId="{9F4E3593-B332-410A-A296-51735419A50A}" destId="{382DE3E9-1DA3-43DC-B1B5-0DB97C4C702C}" srcOrd="0" destOrd="0" parTransId="{27C291A6-85AD-4F37-8CED-9FBB5FEE2A28}" sibTransId="{43EF3E87-E592-438E-AD41-EF97469B508A}"/>
    <dgm:cxn modelId="{9226045F-D01E-4DD0-8F3A-326118EE1A35}" srcId="{74187DED-3CE0-468E-80FC-467476143211}" destId="{41FDC80C-57D7-48BA-82CB-E4B6AC4709D2}" srcOrd="0" destOrd="0" parTransId="{0CB30767-7BE1-4C9C-BD4A-A30D4A877E66}" sibTransId="{5C938C77-793A-4B71-B4A7-9221EE496BCC}"/>
    <dgm:cxn modelId="{DA0BEA5F-6857-4FB6-B889-DF09F35884CE}" srcId="{9FF1ABBE-4FCF-43FB-9FAC-5322F859E37E}" destId="{8DC80794-01D0-45D9-AE19-8C6B2D5C3BE5}" srcOrd="3" destOrd="0" parTransId="{932E16A9-9B21-4543-9B35-36AD2A75297A}" sibTransId="{969BAA40-52A9-41D8-BB85-44376C0B6B60}"/>
    <dgm:cxn modelId="{249CA641-7EF4-4FEB-893B-F2B9B4BC9717}" srcId="{565677CF-0BE5-4BE9-BA6F-5665342F3748}" destId="{4AB9073A-6EA3-45B6-BA39-61409B99EE3D}" srcOrd="2" destOrd="0" parTransId="{DBEAAC92-7D5A-4BC1-BAD2-073916DE7F9B}" sibTransId="{B81F441E-0CF2-4B94-B0D0-44451F7D9BFC}"/>
    <dgm:cxn modelId="{EC21AB43-3917-4368-A810-598C86A8E51C}" type="presOf" srcId="{48AD2B82-383D-4383-99BE-367C372E0F80}" destId="{46A9AC81-1DFB-4B79-AAC7-D9410D4159E8}" srcOrd="0" destOrd="5" presId="urn:microsoft.com/office/officeart/2005/8/layout/default"/>
    <dgm:cxn modelId="{1A780C49-DF0D-4761-816F-7C522A27F52B}" srcId="{74187DED-3CE0-468E-80FC-467476143211}" destId="{4164B702-A0FD-4E8C-8A19-9330D6535564}" srcOrd="2" destOrd="0" parTransId="{166815D0-2A52-4E00-88B8-8B96EA27E8DE}" sibTransId="{F15F62B6-188A-45CA-8697-EA1D1C53F536}"/>
    <dgm:cxn modelId="{8E88494A-0A98-4B23-BA1E-6C5EAA458B35}" type="presOf" srcId="{8DC80794-01D0-45D9-AE19-8C6B2D5C3BE5}" destId="{46A9AC81-1DFB-4B79-AAC7-D9410D4159E8}" srcOrd="0" destOrd="4" presId="urn:microsoft.com/office/officeart/2005/8/layout/default"/>
    <dgm:cxn modelId="{8984EF6A-1C32-43D7-9616-110AE1CEC152}" srcId="{FD9489EB-11C3-4424-804F-2ADEDC8B89C3}" destId="{74187DED-3CE0-468E-80FC-467476143211}" srcOrd="3" destOrd="0" parTransId="{D684BED8-4613-41FB-849C-4AB6E80FA910}" sibTransId="{231FD157-D2FE-4AD8-9F57-3AA2F79BE812}"/>
    <dgm:cxn modelId="{78DB2B6F-46D7-4F8C-AE2F-D8B62017DA07}" type="presOf" srcId="{F0FDCD07-A11E-4095-A1A7-105A2858DBFF}" destId="{FBDA7D87-4343-404B-8509-0AE2FB55EF9B}" srcOrd="0" destOrd="2" presId="urn:microsoft.com/office/officeart/2005/8/layout/default"/>
    <dgm:cxn modelId="{74FF4772-7DA3-4FD8-98DD-0CF3CE61A775}" type="presOf" srcId="{4AB9073A-6EA3-45B6-BA39-61409B99EE3D}" destId="{FBDA7D87-4343-404B-8509-0AE2FB55EF9B}" srcOrd="0" destOrd="3" presId="urn:microsoft.com/office/officeart/2005/8/layout/default"/>
    <dgm:cxn modelId="{76742673-8C07-4AFC-B6BB-5FB94A37C12B}" srcId="{9FF1ABBE-4FCF-43FB-9FAC-5322F859E37E}" destId="{48AD2B82-383D-4383-99BE-367C372E0F80}" srcOrd="4" destOrd="0" parTransId="{B88CDDF8-5655-4DCE-8F57-48424BBE540D}" sibTransId="{80970E2C-1FE3-459D-BF30-5F77836B6B7E}"/>
    <dgm:cxn modelId="{6011D055-2904-42CB-AAF2-0499F14FCF3A}" type="presOf" srcId="{FD9489EB-11C3-4424-804F-2ADEDC8B89C3}" destId="{F1A607FB-6AAB-493D-BCFA-22A14441A9DC}" srcOrd="0" destOrd="0" presId="urn:microsoft.com/office/officeart/2005/8/layout/default"/>
    <dgm:cxn modelId="{49DA5456-F962-4847-97B8-FDF9EEE981D7}" type="presOf" srcId="{340B7E3E-AC26-4ACA-B397-54D6E4D93E5E}" destId="{FC4EA437-4FDD-4504-BB7F-62A3224C2DD8}" srcOrd="0" destOrd="2" presId="urn:microsoft.com/office/officeart/2005/8/layout/default"/>
    <dgm:cxn modelId="{A884A078-8EC0-4AFF-907F-12991E681953}" srcId="{FD9489EB-11C3-4424-804F-2ADEDC8B89C3}" destId="{9F4E3593-B332-410A-A296-51735419A50A}" srcOrd="0" destOrd="0" parTransId="{563583BC-D315-49CE-9182-125600215824}" sibTransId="{E733D34A-50A4-4278-8006-2F4DA49B23FF}"/>
    <dgm:cxn modelId="{FCBDA57F-C847-406F-9AAB-68077478D028}" srcId="{9F4E3593-B332-410A-A296-51735419A50A}" destId="{36FBF8FE-4B1E-4E35-A633-55BA8FDA3154}" srcOrd="4" destOrd="0" parTransId="{C749D5A8-79A6-4BAE-9509-79707ECD5B76}" sibTransId="{D32D6901-C71F-4CC3-9BEB-7C881EA08741}"/>
    <dgm:cxn modelId="{6163FC7F-5810-4105-8F77-0A7CAD38B1B2}" srcId="{74187DED-3CE0-468E-80FC-467476143211}" destId="{340B7E3E-AC26-4ACA-B397-54D6E4D93E5E}" srcOrd="1" destOrd="0" parTransId="{58701E55-0E6F-416C-BF13-C7CEDDE127B3}" sibTransId="{7174C6FA-D78B-45DB-903F-1F1C8849682E}"/>
    <dgm:cxn modelId="{C15C6189-967C-45B7-8A51-7EA66878FD6F}" srcId="{74187DED-3CE0-468E-80FC-467476143211}" destId="{63B1792F-BB9D-423C-A07D-7C4838E01426}" srcOrd="3" destOrd="0" parTransId="{4D4A327B-41C3-465F-97E1-10B010949283}" sibTransId="{6EFA09B2-1571-435B-8736-DAD7B11F5204}"/>
    <dgm:cxn modelId="{7FFE7592-77A3-4DFB-9874-D7FC7A1A2FC0}" type="presOf" srcId="{3B21020B-2F4D-4647-8BD0-8B2C3FE7804C}" destId="{575C6368-F508-4E38-AB19-567A1BC2284E}" srcOrd="0" destOrd="4" presId="urn:microsoft.com/office/officeart/2005/8/layout/default"/>
    <dgm:cxn modelId="{D53461A2-9545-4F64-B7A9-80257C70DADB}" type="presOf" srcId="{3F6472C3-D4F7-4887-85C0-3D7AC41F846E}" destId="{46A9AC81-1DFB-4B79-AAC7-D9410D4159E8}" srcOrd="0" destOrd="2" presId="urn:microsoft.com/office/officeart/2005/8/layout/default"/>
    <dgm:cxn modelId="{56B5BFA9-68AF-4546-B084-A9E6DAB379A4}" type="presOf" srcId="{74187DED-3CE0-468E-80FC-467476143211}" destId="{FC4EA437-4FDD-4504-BB7F-62A3224C2DD8}" srcOrd="0" destOrd="0" presId="urn:microsoft.com/office/officeart/2005/8/layout/default"/>
    <dgm:cxn modelId="{B33F51B7-D0E8-469B-9D08-4852C092F474}" type="presOf" srcId="{36FBF8FE-4B1E-4E35-A633-55BA8FDA3154}" destId="{575C6368-F508-4E38-AB19-567A1BC2284E}" srcOrd="0" destOrd="5" presId="urn:microsoft.com/office/officeart/2005/8/layout/default"/>
    <dgm:cxn modelId="{5F95F8BD-9D35-451B-97CB-533729353010}" type="presOf" srcId="{565677CF-0BE5-4BE9-BA6F-5665342F3748}" destId="{FBDA7D87-4343-404B-8509-0AE2FB55EF9B}" srcOrd="0" destOrd="0" presId="urn:microsoft.com/office/officeart/2005/8/layout/default"/>
    <dgm:cxn modelId="{FFB1C5BE-066A-483D-9A1A-69C0CA463D01}" srcId="{9F4E3593-B332-410A-A296-51735419A50A}" destId="{5B1F04FD-1799-4E9A-B497-5C30328DB641}" srcOrd="2" destOrd="0" parTransId="{BED89E36-D3B2-4FCD-AC46-B69A4C465697}" sibTransId="{F6E3E154-5160-4426-9844-D8E81030FA44}"/>
    <dgm:cxn modelId="{D01D4CC3-F54D-4F0B-A502-BE043FFF7B71}" type="presOf" srcId="{9FF1ABBE-4FCF-43FB-9FAC-5322F859E37E}" destId="{46A9AC81-1DFB-4B79-AAC7-D9410D4159E8}" srcOrd="0" destOrd="0" presId="urn:microsoft.com/office/officeart/2005/8/layout/default"/>
    <dgm:cxn modelId="{DCB38EC3-AD79-4164-AC13-DD3A3D6F9F81}" srcId="{FD9489EB-11C3-4424-804F-2ADEDC8B89C3}" destId="{565677CF-0BE5-4BE9-BA6F-5665342F3748}" srcOrd="2" destOrd="0" parTransId="{B20E6C86-C2E3-4F34-900C-AD2E2C2C72E1}" sibTransId="{662C3F52-AA72-4D11-BAD0-C595E7EBFFD8}"/>
    <dgm:cxn modelId="{7D2BF5C6-5AE4-4C9A-B9FC-827B5A2DC165}" srcId="{9F4E3593-B332-410A-A296-51735419A50A}" destId="{3B21020B-2F4D-4647-8BD0-8B2C3FE7804C}" srcOrd="3" destOrd="0" parTransId="{48A74EC3-783B-4074-B9AE-05CCF3B8178A}" sibTransId="{ED149FF2-98C9-4501-BE26-6940D29C29BF}"/>
    <dgm:cxn modelId="{ACD046CC-2824-4D69-A038-06B0B96B8B40}" srcId="{9F4E3593-B332-410A-A296-51735419A50A}" destId="{EA1B6BD4-9B67-4FC6-8811-6BD596E1F825}" srcOrd="5" destOrd="0" parTransId="{2E74D901-3DD6-4B5E-9D31-108CFBF45981}" sibTransId="{E4DF11B9-0363-47E1-887C-2D25BB17D1E5}"/>
    <dgm:cxn modelId="{D981D2D3-F77E-40E5-975E-6221AB5EF586}" type="presOf" srcId="{4164B702-A0FD-4E8C-8A19-9330D6535564}" destId="{FC4EA437-4FDD-4504-BB7F-62A3224C2DD8}" srcOrd="0" destOrd="3" presId="urn:microsoft.com/office/officeart/2005/8/layout/default"/>
    <dgm:cxn modelId="{F00B81E0-9471-45CF-94EB-D92E1645897E}" type="presOf" srcId="{EDF81028-9928-40CD-BC8C-15F04002F4F5}" destId="{46A9AC81-1DFB-4B79-AAC7-D9410D4159E8}" srcOrd="0" destOrd="3" presId="urn:microsoft.com/office/officeart/2005/8/layout/default"/>
    <dgm:cxn modelId="{5FD26EE3-9604-4AB1-96F9-CA791A9408B8}" srcId="{565677CF-0BE5-4BE9-BA6F-5665342F3748}" destId="{014046D5-FAEE-4082-8B87-BC885AAC1DF0}" srcOrd="0" destOrd="0" parTransId="{66177CFF-83A8-4595-B8A0-A1636EFED3F3}" sibTransId="{03DFEE5D-F4CC-41DE-8946-D8E0EB7622BF}"/>
    <dgm:cxn modelId="{5F0157E5-E9B9-4969-BE00-AF4343E01B72}" srcId="{9FF1ABBE-4FCF-43FB-9FAC-5322F859E37E}" destId="{0C2C775F-0AE8-4840-9CD8-60433F5E6850}" srcOrd="5" destOrd="0" parTransId="{CF12AFDC-60C2-479B-BEB3-1EF08AC2AACF}" sibTransId="{7D4E10D0-458D-4FC6-9165-2C3040ED6D2A}"/>
    <dgm:cxn modelId="{459364E7-0D22-4F72-83EE-F11CC6E2BAD5}" type="presOf" srcId="{63B1792F-BB9D-423C-A07D-7C4838E01426}" destId="{FC4EA437-4FDD-4504-BB7F-62A3224C2DD8}" srcOrd="0" destOrd="4" presId="urn:microsoft.com/office/officeart/2005/8/layout/default"/>
    <dgm:cxn modelId="{7AAB18F2-BD1C-4D6D-8054-66FFD8B94EB2}" type="presOf" srcId="{382DE3E9-1DA3-43DC-B1B5-0DB97C4C702C}" destId="{575C6368-F508-4E38-AB19-567A1BC2284E}" srcOrd="0" destOrd="1" presId="urn:microsoft.com/office/officeart/2005/8/layout/default"/>
    <dgm:cxn modelId="{F8CBCCF3-3C50-47C4-9A8F-956EEA124470}" type="presOf" srcId="{EA1B6BD4-9B67-4FC6-8811-6BD596E1F825}" destId="{575C6368-F508-4E38-AB19-567A1BC2284E}" srcOrd="0" destOrd="6" presId="urn:microsoft.com/office/officeart/2005/8/layout/default"/>
    <dgm:cxn modelId="{9BB6F2F5-BFCB-46C8-9E15-9B3DDE0652E5}" srcId="{FD9489EB-11C3-4424-804F-2ADEDC8B89C3}" destId="{9FF1ABBE-4FCF-43FB-9FAC-5322F859E37E}" srcOrd="1" destOrd="0" parTransId="{138E725E-5528-40B5-A3BC-2C12210F8A94}" sibTransId="{1CED50D8-A46D-408B-9F15-A870F7495799}"/>
    <dgm:cxn modelId="{56E71F24-5926-41B9-8F80-9E22229FEE69}" type="presParOf" srcId="{F1A607FB-6AAB-493D-BCFA-22A14441A9DC}" destId="{575C6368-F508-4E38-AB19-567A1BC2284E}" srcOrd="0" destOrd="0" presId="urn:microsoft.com/office/officeart/2005/8/layout/default"/>
    <dgm:cxn modelId="{7A57E3D6-5845-475E-8E4D-2B461963295E}" type="presParOf" srcId="{F1A607FB-6AAB-493D-BCFA-22A14441A9DC}" destId="{1F82320A-F436-4E1B-BBEB-96BFBA870349}" srcOrd="1" destOrd="0" presId="urn:microsoft.com/office/officeart/2005/8/layout/default"/>
    <dgm:cxn modelId="{B4E605D8-CEFD-4F81-84EC-C7156B694AD6}" type="presParOf" srcId="{F1A607FB-6AAB-493D-BCFA-22A14441A9DC}" destId="{46A9AC81-1DFB-4B79-AAC7-D9410D4159E8}" srcOrd="2" destOrd="0" presId="urn:microsoft.com/office/officeart/2005/8/layout/default"/>
    <dgm:cxn modelId="{6A7B627C-B129-44E0-AD4B-1ADDD3289BFD}" type="presParOf" srcId="{F1A607FB-6AAB-493D-BCFA-22A14441A9DC}" destId="{1145B028-2216-4E58-A1E6-1D3A248F0307}" srcOrd="3" destOrd="0" presId="urn:microsoft.com/office/officeart/2005/8/layout/default"/>
    <dgm:cxn modelId="{C709E1FE-862E-4152-B143-1B3716B609F9}" type="presParOf" srcId="{F1A607FB-6AAB-493D-BCFA-22A14441A9DC}" destId="{FBDA7D87-4343-404B-8509-0AE2FB55EF9B}" srcOrd="4" destOrd="0" presId="urn:microsoft.com/office/officeart/2005/8/layout/default"/>
    <dgm:cxn modelId="{20DEC1B4-F3C7-44DA-8ED4-CCD5C6439056}" type="presParOf" srcId="{F1A607FB-6AAB-493D-BCFA-22A14441A9DC}" destId="{1D26512F-6303-4C43-91AD-340AB075DCEE}" srcOrd="5" destOrd="0" presId="urn:microsoft.com/office/officeart/2005/8/layout/default"/>
    <dgm:cxn modelId="{DDCAB226-9EEE-4110-89A7-20FE79CA972D}" type="presParOf" srcId="{F1A607FB-6AAB-493D-BCFA-22A14441A9DC}" destId="{FC4EA437-4FDD-4504-BB7F-62A3224C2DD8}"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3DBAF9-C45E-4205-B45A-5FC5A9162436}"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zh-CN" altLang="en-US"/>
        </a:p>
      </dgm:t>
    </dgm:pt>
    <dgm:pt modelId="{F0C3E7FD-0AC1-4BA3-B4BB-22FB4F6D268C}">
      <dgm:prSet phldrT="[文本]"/>
      <dgm:spPr/>
      <dgm:t>
        <a:bodyPr/>
        <a:lstStyle/>
        <a:p>
          <a:r>
            <a:rPr lang="zh-CN" altLang="en-US" dirty="0"/>
            <a:t>省级河长制信息系统</a:t>
          </a:r>
        </a:p>
      </dgm:t>
    </dgm:pt>
    <dgm:pt modelId="{7402F3CA-4654-4855-AF19-5DAC0E47B005}" type="parTrans" cxnId="{E507904D-196F-4BCE-BA98-3F6ED456ED35}">
      <dgm:prSet/>
      <dgm:spPr/>
      <dgm:t>
        <a:bodyPr/>
        <a:lstStyle/>
        <a:p>
          <a:endParaRPr lang="zh-CN" altLang="en-US"/>
        </a:p>
      </dgm:t>
    </dgm:pt>
    <dgm:pt modelId="{889A0690-5F0A-486F-B4C1-86D6F43A92FD}" type="sibTrans" cxnId="{E507904D-196F-4BCE-BA98-3F6ED456ED35}">
      <dgm:prSet/>
      <dgm:spPr/>
      <dgm:t>
        <a:bodyPr/>
        <a:lstStyle/>
        <a:p>
          <a:endParaRPr lang="zh-CN" altLang="en-US"/>
        </a:p>
      </dgm:t>
    </dgm:pt>
    <dgm:pt modelId="{49352FBA-2F65-4FD4-A4E9-DB0EB7D46E7D}">
      <dgm:prSet phldrT="[文本]"/>
      <dgm:spPr/>
      <dgm:t>
        <a:bodyPr/>
        <a:lstStyle/>
        <a:p>
          <a:r>
            <a:rPr lang="zh-CN" altLang="en-US" dirty="0"/>
            <a:t>数据中心</a:t>
          </a:r>
        </a:p>
      </dgm:t>
    </dgm:pt>
    <dgm:pt modelId="{1D8B02CD-6368-4FB0-9A51-91E262AE79F0}" type="parTrans" cxnId="{6BABC522-67CB-4E21-BE90-0D82743D3FD8}">
      <dgm:prSet/>
      <dgm:spPr/>
      <dgm:t>
        <a:bodyPr/>
        <a:lstStyle/>
        <a:p>
          <a:endParaRPr lang="zh-CN" altLang="en-US"/>
        </a:p>
      </dgm:t>
    </dgm:pt>
    <dgm:pt modelId="{A48DEBD5-DD42-432B-AC46-38AB1F3C372F}" type="sibTrans" cxnId="{6BABC522-67CB-4E21-BE90-0D82743D3FD8}">
      <dgm:prSet/>
      <dgm:spPr/>
      <dgm:t>
        <a:bodyPr/>
        <a:lstStyle/>
        <a:p>
          <a:endParaRPr lang="zh-CN" altLang="en-US"/>
        </a:p>
      </dgm:t>
    </dgm:pt>
    <dgm:pt modelId="{89A022E2-9011-4884-B2DF-4607EB371EBE}">
      <dgm:prSet phldrT="[文本]"/>
      <dgm:spPr/>
      <dgm:t>
        <a:bodyPr/>
        <a:lstStyle/>
        <a:p>
          <a:r>
            <a:rPr lang="zh-CN" altLang="en-US" dirty="0"/>
            <a:t>河长制综合信息服务和管理平台</a:t>
          </a:r>
        </a:p>
      </dgm:t>
    </dgm:pt>
    <dgm:pt modelId="{D9294F6C-2303-4D0A-A982-0F9F2A906ECC}" type="parTrans" cxnId="{34534C4D-5C73-4FED-88DC-0DEC69B08E86}">
      <dgm:prSet/>
      <dgm:spPr/>
      <dgm:t>
        <a:bodyPr/>
        <a:lstStyle/>
        <a:p>
          <a:endParaRPr lang="zh-CN" altLang="en-US"/>
        </a:p>
      </dgm:t>
    </dgm:pt>
    <dgm:pt modelId="{A853F377-420B-4F9F-8C2C-8A9FD4D1A4F9}" type="sibTrans" cxnId="{34534C4D-5C73-4FED-88DC-0DEC69B08E86}">
      <dgm:prSet/>
      <dgm:spPr/>
      <dgm:t>
        <a:bodyPr/>
        <a:lstStyle/>
        <a:p>
          <a:endParaRPr lang="zh-CN" altLang="en-US"/>
        </a:p>
      </dgm:t>
    </dgm:pt>
    <dgm:pt modelId="{0F6494A5-BCBA-4C20-B094-8CE57B711FF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信息服务</a:t>
          </a:r>
        </a:p>
      </dgm:t>
    </dgm:pt>
    <dgm:pt modelId="{5A122856-0A15-4A35-8043-02BD1DBDCF61}" type="parTrans" cxnId="{D9B6DF4C-D0E4-452B-B35D-5D92D64C0DEF}">
      <dgm:prSet/>
      <dgm:spPr/>
      <dgm:t>
        <a:bodyPr/>
        <a:lstStyle/>
        <a:p>
          <a:endParaRPr lang="zh-CN" altLang="en-US"/>
        </a:p>
      </dgm:t>
    </dgm:pt>
    <dgm:pt modelId="{67C2737A-56A4-49EA-B4BF-D9F95BB31A64}" type="sibTrans" cxnId="{D9B6DF4C-D0E4-452B-B35D-5D92D64C0DEF}">
      <dgm:prSet/>
      <dgm:spPr/>
      <dgm:t>
        <a:bodyPr/>
        <a:lstStyle/>
        <a:p>
          <a:endParaRPr lang="zh-CN" altLang="en-US"/>
        </a:p>
      </dgm:t>
    </dgm:pt>
    <dgm:pt modelId="{AB539B5F-AD36-4938-B88A-E31D2B174E0D}">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业务办理</a:t>
          </a:r>
        </a:p>
      </dgm:t>
    </dgm:pt>
    <dgm:pt modelId="{3F6F680C-7459-46FA-96FA-BC810D16EC2F}" type="parTrans" cxnId="{88C637C7-39A3-48B0-B0A8-0E00AF4DBEEC}">
      <dgm:prSet/>
      <dgm:spPr/>
      <dgm:t>
        <a:bodyPr/>
        <a:lstStyle/>
        <a:p>
          <a:endParaRPr lang="zh-CN" altLang="en-US"/>
        </a:p>
      </dgm:t>
    </dgm:pt>
    <dgm:pt modelId="{1D975D78-ED62-4A44-9648-370DEF658225}" type="sibTrans" cxnId="{88C637C7-39A3-48B0-B0A8-0E00AF4DBEEC}">
      <dgm:prSet/>
      <dgm:spPr/>
      <dgm:t>
        <a:bodyPr/>
        <a:lstStyle/>
        <a:p>
          <a:endParaRPr lang="zh-CN" altLang="en-US"/>
        </a:p>
      </dgm:t>
    </dgm:pt>
    <dgm:pt modelId="{80A5236B-6D23-4E8B-8A0C-9D486BC6F949}">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考核评估</a:t>
          </a:r>
        </a:p>
      </dgm:t>
    </dgm:pt>
    <dgm:pt modelId="{0C20AA9C-26C8-433E-B24F-78D763905486}" type="parTrans" cxnId="{EB3BB30B-E820-417D-A9FC-380ABAA015BD}">
      <dgm:prSet/>
      <dgm:spPr/>
      <dgm:t>
        <a:bodyPr/>
        <a:lstStyle/>
        <a:p>
          <a:endParaRPr lang="zh-CN" altLang="en-US"/>
        </a:p>
      </dgm:t>
    </dgm:pt>
    <dgm:pt modelId="{DCEBC7CF-00EB-4380-9B4E-E4ACE2BD8AE9}" type="sibTrans" cxnId="{EB3BB30B-E820-417D-A9FC-380ABAA015BD}">
      <dgm:prSet/>
      <dgm:spPr/>
      <dgm:t>
        <a:bodyPr/>
        <a:lstStyle/>
        <a:p>
          <a:endParaRPr lang="zh-CN" altLang="en-US"/>
        </a:p>
      </dgm:t>
    </dgm:pt>
    <dgm:pt modelId="{D70D3E74-A5EC-40C2-AE3F-69DCCC22B774}">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督导检查</a:t>
          </a:r>
        </a:p>
      </dgm:t>
    </dgm:pt>
    <dgm:pt modelId="{45AFA7B5-87D0-4D74-BB72-714A5A895339}" type="parTrans" cxnId="{C4EE4F0A-91CB-4C42-9F21-0DC9917E904A}">
      <dgm:prSet/>
      <dgm:spPr/>
      <dgm:t>
        <a:bodyPr/>
        <a:lstStyle/>
        <a:p>
          <a:endParaRPr lang="zh-CN" altLang="en-US"/>
        </a:p>
      </dgm:t>
    </dgm:pt>
    <dgm:pt modelId="{05FD9D6E-4276-458B-B5EF-6D14A3ADAF18}" type="sibTrans" cxnId="{C4EE4F0A-91CB-4C42-9F21-0DC9917E904A}">
      <dgm:prSet/>
      <dgm:spPr/>
      <dgm:t>
        <a:bodyPr/>
        <a:lstStyle/>
        <a:p>
          <a:endParaRPr lang="zh-CN" altLang="en-US"/>
        </a:p>
      </dgm:t>
    </dgm:pt>
    <dgm:pt modelId="{F0D2A564-7CB7-4843-A027-67E25D6119B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综合统计</a:t>
          </a:r>
        </a:p>
      </dgm:t>
    </dgm:pt>
    <dgm:pt modelId="{79B0BA48-0BCB-417D-B601-B479FBB579B9}" type="parTrans" cxnId="{1FD541C1-D9FD-4CC5-B3A5-99F8D844E7B4}">
      <dgm:prSet/>
      <dgm:spPr/>
      <dgm:t>
        <a:bodyPr/>
        <a:lstStyle/>
        <a:p>
          <a:endParaRPr lang="zh-CN" altLang="en-US"/>
        </a:p>
      </dgm:t>
    </dgm:pt>
    <dgm:pt modelId="{D9FBE2E1-FDD0-42B8-ACCA-91E9EC66924B}" type="sibTrans" cxnId="{1FD541C1-D9FD-4CC5-B3A5-99F8D844E7B4}">
      <dgm:prSet/>
      <dgm:spPr/>
      <dgm:t>
        <a:bodyPr/>
        <a:lstStyle/>
        <a:p>
          <a:endParaRPr lang="zh-CN" altLang="en-US"/>
        </a:p>
      </dgm:t>
    </dgm:pt>
    <dgm:pt modelId="{29DB7622-0B09-435C-A0DC-C2AE3266AEE6}">
      <dgm:prSet phldrT="[文本]"/>
      <dgm:spPr/>
      <dgm:t>
        <a:bodyPr/>
        <a:lstStyle/>
        <a:p>
          <a:r>
            <a:rPr lang="zh-CN" altLang="en-US" dirty="0"/>
            <a:t>移动端应用</a:t>
          </a:r>
        </a:p>
      </dgm:t>
    </dgm:pt>
    <dgm:pt modelId="{0D166DF5-2117-47A6-999D-B1D047504688}" type="parTrans" cxnId="{F6ADE32D-02B2-4EA3-BDFF-482C3DECC097}">
      <dgm:prSet/>
      <dgm:spPr/>
      <dgm:t>
        <a:bodyPr/>
        <a:lstStyle/>
        <a:p>
          <a:endParaRPr lang="zh-CN" altLang="en-US"/>
        </a:p>
      </dgm:t>
    </dgm:pt>
    <dgm:pt modelId="{24F7750B-3526-4B39-A541-4A329793692D}" type="sibTrans" cxnId="{F6ADE32D-02B2-4EA3-BDFF-482C3DECC097}">
      <dgm:prSet/>
      <dgm:spPr/>
      <dgm:t>
        <a:bodyPr/>
        <a:lstStyle/>
        <a:p>
          <a:endParaRPr lang="zh-CN" altLang="en-US"/>
        </a:p>
      </dgm:t>
    </dgm:pt>
    <dgm:pt modelId="{135F4FA1-6CAE-41BE-9E95-2D3B3D5A920C}">
      <dgm:prSet phldrT="[文本]">
        <dgm:style>
          <a:lnRef idx="2">
            <a:schemeClr val="accent1"/>
          </a:lnRef>
          <a:fillRef idx="1">
            <a:schemeClr val="lt1"/>
          </a:fillRef>
          <a:effectRef idx="0">
            <a:schemeClr val="accent1"/>
          </a:effectRef>
          <a:fontRef idx="minor">
            <a:schemeClr val="dk1"/>
          </a:fontRef>
        </dgm:style>
      </dgm:prSet>
      <dgm:spPr/>
      <dgm:t>
        <a:bodyPr/>
        <a:lstStyle/>
        <a:p>
          <a:r>
            <a:rPr lang="en-US" altLang="zh-CN" dirty="0"/>
            <a:t>APP&amp;</a:t>
          </a:r>
          <a:r>
            <a:rPr lang="zh-CN" altLang="en-US" dirty="0"/>
            <a:t>微信</a:t>
          </a:r>
        </a:p>
      </dgm:t>
    </dgm:pt>
    <dgm:pt modelId="{871E9FD0-C379-44AF-B70A-7200431E1CB7}" type="parTrans" cxnId="{88B885AC-B1D7-4EF4-964F-3E41AD983870}">
      <dgm:prSet/>
      <dgm:spPr/>
      <dgm:t>
        <a:bodyPr/>
        <a:lstStyle/>
        <a:p>
          <a:endParaRPr lang="zh-CN" altLang="en-US"/>
        </a:p>
      </dgm:t>
    </dgm:pt>
    <dgm:pt modelId="{C3E768E4-7852-421C-864C-5D73D9D87887}" type="sibTrans" cxnId="{88B885AC-B1D7-4EF4-964F-3E41AD983870}">
      <dgm:prSet/>
      <dgm:spPr/>
      <dgm:t>
        <a:bodyPr/>
        <a:lstStyle/>
        <a:p>
          <a:endParaRPr lang="zh-CN" altLang="en-US"/>
        </a:p>
      </dgm:t>
    </dgm:pt>
    <dgm:pt modelId="{C72C09AF-0F27-42FA-AF71-604222C50795}">
      <dgm:prSet phldrT="[文本]" custT="1">
        <dgm:style>
          <a:lnRef idx="2">
            <a:schemeClr val="accent1"/>
          </a:lnRef>
          <a:fillRef idx="1">
            <a:schemeClr val="lt1"/>
          </a:fillRef>
          <a:effectRef idx="0">
            <a:schemeClr val="accent1"/>
          </a:effectRef>
          <a:fontRef idx="minor">
            <a:schemeClr val="dk1"/>
          </a:fontRef>
        </dgm:style>
      </dgm:prSet>
      <dgm:spPr>
        <a:ln/>
      </dgm:spPr>
      <dgm:t>
        <a:bodyPr spcFirstLastPara="0" vert="horz" wrap="square" lIns="7620" tIns="7620" rIns="7620" bIns="7620" numCol="1" spcCol="1270" anchor="ctr" anchorCtr="0"/>
        <a:lstStyle/>
        <a:p>
          <a:pPr marL="0" lvl="0" indent="0" algn="ctr" defTabSz="533400">
            <a:lnSpc>
              <a:spcPct val="90000"/>
            </a:lnSpc>
            <a:spcBef>
              <a:spcPct val="0"/>
            </a:spcBef>
            <a:spcAft>
              <a:spcPct val="35000"/>
            </a:spcAft>
            <a:buNone/>
          </a:pPr>
          <a:r>
            <a:rPr lang="zh-CN" altLang="en-US" sz="1400" kern="1200" dirty="0">
              <a:solidFill>
                <a:prstClr val="black"/>
              </a:solidFill>
              <a:latin typeface="Arial"/>
              <a:ea typeface="微软雅黑"/>
              <a:cs typeface="+mn-cs"/>
            </a:rPr>
            <a:t>基础</a:t>
          </a:r>
          <a:r>
            <a:rPr lang="en-US" altLang="zh-CN" sz="1400" kern="1200" dirty="0">
              <a:solidFill>
                <a:prstClr val="black"/>
              </a:solidFill>
              <a:latin typeface="Arial"/>
              <a:ea typeface="微软雅黑"/>
              <a:cs typeface="+mn-cs"/>
            </a:rPr>
            <a:t>&amp;</a:t>
          </a:r>
          <a:r>
            <a:rPr lang="zh-CN" altLang="en-US" sz="1400" kern="1200" dirty="0">
              <a:solidFill>
                <a:prstClr val="black"/>
              </a:solidFill>
              <a:latin typeface="Arial"/>
              <a:ea typeface="微软雅黑"/>
              <a:cs typeface="+mn-cs"/>
            </a:rPr>
            <a:t>业务数据</a:t>
          </a:r>
        </a:p>
      </dgm:t>
    </dgm:pt>
    <dgm:pt modelId="{3E6DF3D5-2DFA-41DE-AB18-A0EBF9744DB3}" type="parTrans" cxnId="{6C13D91E-4683-4D72-B970-5E27899D7A2A}">
      <dgm:prSet/>
      <dgm:spPr/>
      <dgm:t>
        <a:bodyPr/>
        <a:lstStyle/>
        <a:p>
          <a:endParaRPr lang="zh-CN" altLang="en-US"/>
        </a:p>
      </dgm:t>
    </dgm:pt>
    <dgm:pt modelId="{EE201A9D-848E-44FA-8B72-4E7B23B23027}" type="sibTrans" cxnId="{6C13D91E-4683-4D72-B970-5E27899D7A2A}">
      <dgm:prSet/>
      <dgm:spPr/>
      <dgm:t>
        <a:bodyPr/>
        <a:lstStyle/>
        <a:p>
          <a:endParaRPr lang="zh-CN" altLang="en-US"/>
        </a:p>
      </dgm:t>
    </dgm:pt>
    <dgm:pt modelId="{0A396D05-2071-487E-8B84-F424091D44FF}" type="pres">
      <dgm:prSet presAssocID="{3C3DBAF9-C45E-4205-B45A-5FC5A9162436}" presName="hierChild1" presStyleCnt="0">
        <dgm:presLayoutVars>
          <dgm:orgChart val="1"/>
          <dgm:chPref val="1"/>
          <dgm:dir/>
          <dgm:animOne val="branch"/>
          <dgm:animLvl val="lvl"/>
          <dgm:resizeHandles/>
        </dgm:presLayoutVars>
      </dgm:prSet>
      <dgm:spPr/>
    </dgm:pt>
    <dgm:pt modelId="{D068F694-0C00-4A67-9A19-959D47B22258}" type="pres">
      <dgm:prSet presAssocID="{F0C3E7FD-0AC1-4BA3-B4BB-22FB4F6D268C}" presName="hierRoot1" presStyleCnt="0">
        <dgm:presLayoutVars>
          <dgm:hierBranch val="init"/>
        </dgm:presLayoutVars>
      </dgm:prSet>
      <dgm:spPr/>
    </dgm:pt>
    <dgm:pt modelId="{34865FBC-7362-4D4A-A68A-7460E4601315}" type="pres">
      <dgm:prSet presAssocID="{F0C3E7FD-0AC1-4BA3-B4BB-22FB4F6D268C}" presName="rootComposite1" presStyleCnt="0"/>
      <dgm:spPr/>
    </dgm:pt>
    <dgm:pt modelId="{DF0A877A-8D8E-467A-9558-D38C6A8F5F91}" type="pres">
      <dgm:prSet presAssocID="{F0C3E7FD-0AC1-4BA3-B4BB-22FB4F6D268C}" presName="rootText1" presStyleLbl="node0" presStyleIdx="0" presStyleCnt="1">
        <dgm:presLayoutVars>
          <dgm:chPref val="3"/>
        </dgm:presLayoutVars>
      </dgm:prSet>
      <dgm:spPr/>
    </dgm:pt>
    <dgm:pt modelId="{88A29121-1439-41A2-BD51-77C36192C8A7}" type="pres">
      <dgm:prSet presAssocID="{F0C3E7FD-0AC1-4BA3-B4BB-22FB4F6D268C}" presName="rootConnector1" presStyleLbl="node1" presStyleIdx="0" presStyleCnt="0"/>
      <dgm:spPr/>
    </dgm:pt>
    <dgm:pt modelId="{0A38846F-1FC0-4DF8-98FB-FC226C833F86}" type="pres">
      <dgm:prSet presAssocID="{F0C3E7FD-0AC1-4BA3-B4BB-22FB4F6D268C}" presName="hierChild2" presStyleCnt="0"/>
      <dgm:spPr/>
    </dgm:pt>
    <dgm:pt modelId="{0055D8D4-0EB9-40A4-8DF1-D4E687102737}" type="pres">
      <dgm:prSet presAssocID="{1D8B02CD-6368-4FB0-9A51-91E262AE79F0}" presName="Name64" presStyleLbl="parChTrans1D2" presStyleIdx="0" presStyleCnt="3"/>
      <dgm:spPr/>
    </dgm:pt>
    <dgm:pt modelId="{E7A4395E-A999-438D-A3F7-E17DB0D9BBD2}" type="pres">
      <dgm:prSet presAssocID="{49352FBA-2F65-4FD4-A4E9-DB0EB7D46E7D}" presName="hierRoot2" presStyleCnt="0">
        <dgm:presLayoutVars>
          <dgm:hierBranch val="init"/>
        </dgm:presLayoutVars>
      </dgm:prSet>
      <dgm:spPr/>
    </dgm:pt>
    <dgm:pt modelId="{0799B578-BCB7-4CF1-B9BC-E63F4483966C}" type="pres">
      <dgm:prSet presAssocID="{49352FBA-2F65-4FD4-A4E9-DB0EB7D46E7D}" presName="rootComposite" presStyleCnt="0"/>
      <dgm:spPr/>
    </dgm:pt>
    <dgm:pt modelId="{D237CCE6-B04F-4C1A-8DC5-9295D2EC3FFF}" type="pres">
      <dgm:prSet presAssocID="{49352FBA-2F65-4FD4-A4E9-DB0EB7D46E7D}" presName="rootText" presStyleLbl="node2" presStyleIdx="0" presStyleCnt="3" custScaleX="154631">
        <dgm:presLayoutVars>
          <dgm:chPref val="3"/>
        </dgm:presLayoutVars>
      </dgm:prSet>
      <dgm:spPr/>
    </dgm:pt>
    <dgm:pt modelId="{EF38A93A-7395-4AE2-9AFE-3EF01128A5D5}" type="pres">
      <dgm:prSet presAssocID="{49352FBA-2F65-4FD4-A4E9-DB0EB7D46E7D}" presName="rootConnector" presStyleLbl="node2" presStyleIdx="0" presStyleCnt="3"/>
      <dgm:spPr/>
    </dgm:pt>
    <dgm:pt modelId="{2DAAB063-24C9-4AF3-8786-C8E6B873304C}" type="pres">
      <dgm:prSet presAssocID="{49352FBA-2F65-4FD4-A4E9-DB0EB7D46E7D}" presName="hierChild4" presStyleCnt="0"/>
      <dgm:spPr/>
    </dgm:pt>
    <dgm:pt modelId="{726B9013-EBC5-4E17-A29C-ACE51F0351C3}" type="pres">
      <dgm:prSet presAssocID="{3E6DF3D5-2DFA-41DE-AB18-A0EBF9744DB3}" presName="Name64" presStyleLbl="parChTrans1D3" presStyleIdx="0" presStyleCnt="7"/>
      <dgm:spPr/>
    </dgm:pt>
    <dgm:pt modelId="{E67D475F-85F3-4F6C-925C-0463F9AD9FB9}" type="pres">
      <dgm:prSet presAssocID="{C72C09AF-0F27-42FA-AF71-604222C50795}" presName="hierRoot2" presStyleCnt="0">
        <dgm:presLayoutVars>
          <dgm:hierBranch val="init"/>
        </dgm:presLayoutVars>
      </dgm:prSet>
      <dgm:spPr/>
    </dgm:pt>
    <dgm:pt modelId="{1AB64B39-C1B6-494A-9A10-479A4FE2F23D}" type="pres">
      <dgm:prSet presAssocID="{C72C09AF-0F27-42FA-AF71-604222C50795}" presName="rootComposite" presStyleCnt="0"/>
      <dgm:spPr/>
    </dgm:pt>
    <dgm:pt modelId="{BD5B2255-3E51-4BAD-A931-09C097D404F8}" type="pres">
      <dgm:prSet presAssocID="{C72C09AF-0F27-42FA-AF71-604222C50795}" presName="rootText" presStyleLbl="node3" presStyleIdx="0" presStyleCnt="7">
        <dgm:presLayoutVars>
          <dgm:chPref val="3"/>
        </dgm:presLayoutVars>
      </dgm:prSet>
      <dgm:spPr>
        <a:xfrm>
          <a:off x="7689421" y="817"/>
          <a:ext cx="1723001" cy="525515"/>
        </a:xfrm>
        <a:prstGeom prst="rect">
          <a:avLst/>
        </a:prstGeom>
      </dgm:spPr>
    </dgm:pt>
    <dgm:pt modelId="{D637F265-65ED-4E82-A4DE-37AF82228608}" type="pres">
      <dgm:prSet presAssocID="{C72C09AF-0F27-42FA-AF71-604222C50795}" presName="rootConnector" presStyleLbl="node3" presStyleIdx="0" presStyleCnt="7"/>
      <dgm:spPr/>
    </dgm:pt>
    <dgm:pt modelId="{39A44765-8679-4418-A976-99E5E7DD9D0B}" type="pres">
      <dgm:prSet presAssocID="{C72C09AF-0F27-42FA-AF71-604222C50795}" presName="hierChild4" presStyleCnt="0"/>
      <dgm:spPr/>
    </dgm:pt>
    <dgm:pt modelId="{FC054DCC-5E51-4732-82EC-95753BF91905}" type="pres">
      <dgm:prSet presAssocID="{C72C09AF-0F27-42FA-AF71-604222C50795}" presName="hierChild5" presStyleCnt="0"/>
      <dgm:spPr/>
    </dgm:pt>
    <dgm:pt modelId="{56AFDFAD-A593-45FF-ACA2-7B98A8851180}" type="pres">
      <dgm:prSet presAssocID="{49352FBA-2F65-4FD4-A4E9-DB0EB7D46E7D}" presName="hierChild5" presStyleCnt="0"/>
      <dgm:spPr/>
    </dgm:pt>
    <dgm:pt modelId="{5B9D4AEF-8A23-4A2F-AE79-F18EA983D0A0}" type="pres">
      <dgm:prSet presAssocID="{D9294F6C-2303-4D0A-A982-0F9F2A906ECC}" presName="Name64" presStyleLbl="parChTrans1D2" presStyleIdx="1" presStyleCnt="3"/>
      <dgm:spPr/>
    </dgm:pt>
    <dgm:pt modelId="{D65B2CCE-700E-4C35-BA76-BF71C632A1C8}" type="pres">
      <dgm:prSet presAssocID="{89A022E2-9011-4884-B2DF-4607EB371EBE}" presName="hierRoot2" presStyleCnt="0">
        <dgm:presLayoutVars>
          <dgm:hierBranch val="init"/>
        </dgm:presLayoutVars>
      </dgm:prSet>
      <dgm:spPr/>
    </dgm:pt>
    <dgm:pt modelId="{CE4D383D-7734-4745-8658-2BCE0E53554E}" type="pres">
      <dgm:prSet presAssocID="{89A022E2-9011-4884-B2DF-4607EB371EBE}" presName="rootComposite" presStyleCnt="0"/>
      <dgm:spPr/>
    </dgm:pt>
    <dgm:pt modelId="{E19C87FA-7578-4644-8B5A-1E5569C7A4A1}" type="pres">
      <dgm:prSet presAssocID="{89A022E2-9011-4884-B2DF-4607EB371EBE}" presName="rootText" presStyleLbl="node2" presStyleIdx="1" presStyleCnt="3" custScaleX="154631">
        <dgm:presLayoutVars>
          <dgm:chPref val="3"/>
        </dgm:presLayoutVars>
      </dgm:prSet>
      <dgm:spPr/>
    </dgm:pt>
    <dgm:pt modelId="{1E403B07-FC88-4C71-A2E2-3802495C945C}" type="pres">
      <dgm:prSet presAssocID="{89A022E2-9011-4884-B2DF-4607EB371EBE}" presName="rootConnector" presStyleLbl="node2" presStyleIdx="1" presStyleCnt="3"/>
      <dgm:spPr/>
    </dgm:pt>
    <dgm:pt modelId="{77FDCA32-4EE8-4E54-8A3D-95A03683FFB2}" type="pres">
      <dgm:prSet presAssocID="{89A022E2-9011-4884-B2DF-4607EB371EBE}" presName="hierChild4" presStyleCnt="0"/>
      <dgm:spPr/>
    </dgm:pt>
    <dgm:pt modelId="{693E5337-DDB5-4F87-842C-D372C16900EF}" type="pres">
      <dgm:prSet presAssocID="{5A122856-0A15-4A35-8043-02BD1DBDCF61}" presName="Name64" presStyleLbl="parChTrans1D3" presStyleIdx="1" presStyleCnt="7"/>
      <dgm:spPr/>
    </dgm:pt>
    <dgm:pt modelId="{42C248A7-DDF4-4921-9AC3-9EC1F0CC99C2}" type="pres">
      <dgm:prSet presAssocID="{0F6494A5-BCBA-4C20-B094-8CE57B711FF3}" presName="hierRoot2" presStyleCnt="0">
        <dgm:presLayoutVars>
          <dgm:hierBranch val="init"/>
        </dgm:presLayoutVars>
      </dgm:prSet>
      <dgm:spPr/>
    </dgm:pt>
    <dgm:pt modelId="{47BBAEC4-3581-4F2F-91B3-7A88A9F03EDF}" type="pres">
      <dgm:prSet presAssocID="{0F6494A5-BCBA-4C20-B094-8CE57B711FF3}" presName="rootComposite" presStyleCnt="0"/>
      <dgm:spPr/>
    </dgm:pt>
    <dgm:pt modelId="{E96AE000-14B6-41C0-B336-CEBB27F2FDFD}" type="pres">
      <dgm:prSet presAssocID="{0F6494A5-BCBA-4C20-B094-8CE57B711FF3}" presName="rootText" presStyleLbl="node3" presStyleIdx="1" presStyleCnt="7">
        <dgm:presLayoutVars>
          <dgm:chPref val="3"/>
        </dgm:presLayoutVars>
      </dgm:prSet>
      <dgm:spPr/>
    </dgm:pt>
    <dgm:pt modelId="{6F662860-2CF6-4662-AC89-A2C029F1F61D}" type="pres">
      <dgm:prSet presAssocID="{0F6494A5-BCBA-4C20-B094-8CE57B711FF3}" presName="rootConnector" presStyleLbl="node3" presStyleIdx="1" presStyleCnt="7"/>
      <dgm:spPr/>
    </dgm:pt>
    <dgm:pt modelId="{E1079E38-C547-4BBA-B5C5-A1DC8A4C5F26}" type="pres">
      <dgm:prSet presAssocID="{0F6494A5-BCBA-4C20-B094-8CE57B711FF3}" presName="hierChild4" presStyleCnt="0"/>
      <dgm:spPr/>
    </dgm:pt>
    <dgm:pt modelId="{A820D0D2-9E6E-4651-B305-F47B03CFD7D0}" type="pres">
      <dgm:prSet presAssocID="{0F6494A5-BCBA-4C20-B094-8CE57B711FF3}" presName="hierChild5" presStyleCnt="0"/>
      <dgm:spPr/>
    </dgm:pt>
    <dgm:pt modelId="{22C0C73E-1D76-4522-8426-0B6A3727B22A}" type="pres">
      <dgm:prSet presAssocID="{3F6F680C-7459-46FA-96FA-BC810D16EC2F}" presName="Name64" presStyleLbl="parChTrans1D3" presStyleIdx="2" presStyleCnt="7"/>
      <dgm:spPr/>
    </dgm:pt>
    <dgm:pt modelId="{5D3DA8AB-3D40-4C7F-9A9E-95CB333B171C}" type="pres">
      <dgm:prSet presAssocID="{AB539B5F-AD36-4938-B88A-E31D2B174E0D}" presName="hierRoot2" presStyleCnt="0">
        <dgm:presLayoutVars>
          <dgm:hierBranch val="init"/>
        </dgm:presLayoutVars>
      </dgm:prSet>
      <dgm:spPr/>
    </dgm:pt>
    <dgm:pt modelId="{CC5E3E51-61C0-479F-8A39-4F5704CE4CF6}" type="pres">
      <dgm:prSet presAssocID="{AB539B5F-AD36-4938-B88A-E31D2B174E0D}" presName="rootComposite" presStyleCnt="0"/>
      <dgm:spPr/>
    </dgm:pt>
    <dgm:pt modelId="{74C9B765-31F0-453F-A617-15C6EB1AB996}" type="pres">
      <dgm:prSet presAssocID="{AB539B5F-AD36-4938-B88A-E31D2B174E0D}" presName="rootText" presStyleLbl="node3" presStyleIdx="2" presStyleCnt="7">
        <dgm:presLayoutVars>
          <dgm:chPref val="3"/>
        </dgm:presLayoutVars>
      </dgm:prSet>
      <dgm:spPr/>
    </dgm:pt>
    <dgm:pt modelId="{A2DE26A6-4F6E-427A-8646-62949FFAD3E1}" type="pres">
      <dgm:prSet presAssocID="{AB539B5F-AD36-4938-B88A-E31D2B174E0D}" presName="rootConnector" presStyleLbl="node3" presStyleIdx="2" presStyleCnt="7"/>
      <dgm:spPr/>
    </dgm:pt>
    <dgm:pt modelId="{3B889F12-C2C0-4B91-8F93-F4316EA18C8D}" type="pres">
      <dgm:prSet presAssocID="{AB539B5F-AD36-4938-B88A-E31D2B174E0D}" presName="hierChild4" presStyleCnt="0"/>
      <dgm:spPr/>
    </dgm:pt>
    <dgm:pt modelId="{E8659BC5-6C9C-4744-8E44-3BF97CD01D7A}" type="pres">
      <dgm:prSet presAssocID="{AB539B5F-AD36-4938-B88A-E31D2B174E0D}" presName="hierChild5" presStyleCnt="0"/>
      <dgm:spPr/>
    </dgm:pt>
    <dgm:pt modelId="{CD38FB22-873A-401C-9A96-4CC9AD3743B8}" type="pres">
      <dgm:prSet presAssocID="{0C20AA9C-26C8-433E-B24F-78D763905486}" presName="Name64" presStyleLbl="parChTrans1D3" presStyleIdx="3" presStyleCnt="7"/>
      <dgm:spPr/>
    </dgm:pt>
    <dgm:pt modelId="{BE156294-8555-4553-96F1-ED00E4779D56}" type="pres">
      <dgm:prSet presAssocID="{80A5236B-6D23-4E8B-8A0C-9D486BC6F949}" presName="hierRoot2" presStyleCnt="0">
        <dgm:presLayoutVars>
          <dgm:hierBranch val="init"/>
        </dgm:presLayoutVars>
      </dgm:prSet>
      <dgm:spPr/>
    </dgm:pt>
    <dgm:pt modelId="{2B1D429D-875A-44C0-A324-0429898D5CD5}" type="pres">
      <dgm:prSet presAssocID="{80A5236B-6D23-4E8B-8A0C-9D486BC6F949}" presName="rootComposite" presStyleCnt="0"/>
      <dgm:spPr/>
    </dgm:pt>
    <dgm:pt modelId="{0FDFA43F-B612-4F4D-A696-155B7A0098AC}" type="pres">
      <dgm:prSet presAssocID="{80A5236B-6D23-4E8B-8A0C-9D486BC6F949}" presName="rootText" presStyleLbl="node3" presStyleIdx="3" presStyleCnt="7">
        <dgm:presLayoutVars>
          <dgm:chPref val="3"/>
        </dgm:presLayoutVars>
      </dgm:prSet>
      <dgm:spPr/>
    </dgm:pt>
    <dgm:pt modelId="{2E2219F8-B515-4FA1-8B61-E1AB6C23795A}" type="pres">
      <dgm:prSet presAssocID="{80A5236B-6D23-4E8B-8A0C-9D486BC6F949}" presName="rootConnector" presStyleLbl="node3" presStyleIdx="3" presStyleCnt="7"/>
      <dgm:spPr/>
    </dgm:pt>
    <dgm:pt modelId="{68CBFCBF-12A2-44BA-BE6A-E0FBC4EC8613}" type="pres">
      <dgm:prSet presAssocID="{80A5236B-6D23-4E8B-8A0C-9D486BC6F949}" presName="hierChild4" presStyleCnt="0"/>
      <dgm:spPr/>
    </dgm:pt>
    <dgm:pt modelId="{D8AFD569-7537-45C7-85C4-73DB7BC576B6}" type="pres">
      <dgm:prSet presAssocID="{80A5236B-6D23-4E8B-8A0C-9D486BC6F949}" presName="hierChild5" presStyleCnt="0"/>
      <dgm:spPr/>
    </dgm:pt>
    <dgm:pt modelId="{1879627E-1AB3-4371-9FEF-5B34880D28BB}" type="pres">
      <dgm:prSet presAssocID="{45AFA7B5-87D0-4D74-BB72-714A5A895339}" presName="Name64" presStyleLbl="parChTrans1D3" presStyleIdx="4" presStyleCnt="7"/>
      <dgm:spPr/>
    </dgm:pt>
    <dgm:pt modelId="{C9A9FC1E-E27D-4218-9AE1-302A375C8C18}" type="pres">
      <dgm:prSet presAssocID="{D70D3E74-A5EC-40C2-AE3F-69DCCC22B774}" presName="hierRoot2" presStyleCnt="0">
        <dgm:presLayoutVars>
          <dgm:hierBranch val="init"/>
        </dgm:presLayoutVars>
      </dgm:prSet>
      <dgm:spPr/>
    </dgm:pt>
    <dgm:pt modelId="{5AD09E93-8C8B-488B-AB25-0B7971A118B3}" type="pres">
      <dgm:prSet presAssocID="{D70D3E74-A5EC-40C2-AE3F-69DCCC22B774}" presName="rootComposite" presStyleCnt="0"/>
      <dgm:spPr/>
    </dgm:pt>
    <dgm:pt modelId="{55B4025A-24F0-452B-968C-D59155266610}" type="pres">
      <dgm:prSet presAssocID="{D70D3E74-A5EC-40C2-AE3F-69DCCC22B774}" presName="rootText" presStyleLbl="node3" presStyleIdx="4" presStyleCnt="7">
        <dgm:presLayoutVars>
          <dgm:chPref val="3"/>
        </dgm:presLayoutVars>
      </dgm:prSet>
      <dgm:spPr/>
    </dgm:pt>
    <dgm:pt modelId="{777A8D10-CA39-4AF3-8075-32A20F7B75A7}" type="pres">
      <dgm:prSet presAssocID="{D70D3E74-A5EC-40C2-AE3F-69DCCC22B774}" presName="rootConnector" presStyleLbl="node3" presStyleIdx="4" presStyleCnt="7"/>
      <dgm:spPr/>
    </dgm:pt>
    <dgm:pt modelId="{22ECEF0A-B6C5-4ED8-9AF7-97F8E9C436AC}" type="pres">
      <dgm:prSet presAssocID="{D70D3E74-A5EC-40C2-AE3F-69DCCC22B774}" presName="hierChild4" presStyleCnt="0"/>
      <dgm:spPr/>
    </dgm:pt>
    <dgm:pt modelId="{567915F4-452D-4806-AFD1-FE3A671AA5FF}" type="pres">
      <dgm:prSet presAssocID="{D70D3E74-A5EC-40C2-AE3F-69DCCC22B774}" presName="hierChild5" presStyleCnt="0"/>
      <dgm:spPr/>
    </dgm:pt>
    <dgm:pt modelId="{55745EA9-4D7E-4281-8B6C-82187D1036B8}" type="pres">
      <dgm:prSet presAssocID="{79B0BA48-0BCB-417D-B601-B479FBB579B9}" presName="Name64" presStyleLbl="parChTrans1D3" presStyleIdx="5" presStyleCnt="7"/>
      <dgm:spPr/>
    </dgm:pt>
    <dgm:pt modelId="{2F7DE025-60AA-4F96-975A-6F11110369E8}" type="pres">
      <dgm:prSet presAssocID="{F0D2A564-7CB7-4843-A027-67E25D6119B3}" presName="hierRoot2" presStyleCnt="0">
        <dgm:presLayoutVars>
          <dgm:hierBranch val="init"/>
        </dgm:presLayoutVars>
      </dgm:prSet>
      <dgm:spPr/>
    </dgm:pt>
    <dgm:pt modelId="{2FCAE461-5BD9-45CE-AFBC-CB865088C3FF}" type="pres">
      <dgm:prSet presAssocID="{F0D2A564-7CB7-4843-A027-67E25D6119B3}" presName="rootComposite" presStyleCnt="0"/>
      <dgm:spPr/>
    </dgm:pt>
    <dgm:pt modelId="{85769891-F527-4E40-A3F2-941A50FC49CB}" type="pres">
      <dgm:prSet presAssocID="{F0D2A564-7CB7-4843-A027-67E25D6119B3}" presName="rootText" presStyleLbl="node3" presStyleIdx="5" presStyleCnt="7">
        <dgm:presLayoutVars>
          <dgm:chPref val="3"/>
        </dgm:presLayoutVars>
      </dgm:prSet>
      <dgm:spPr/>
    </dgm:pt>
    <dgm:pt modelId="{EE9E9EEA-55B7-4441-9DA1-849A57537462}" type="pres">
      <dgm:prSet presAssocID="{F0D2A564-7CB7-4843-A027-67E25D6119B3}" presName="rootConnector" presStyleLbl="node3" presStyleIdx="5" presStyleCnt="7"/>
      <dgm:spPr/>
    </dgm:pt>
    <dgm:pt modelId="{F7357283-83F8-4925-A5F4-D5422C9D681D}" type="pres">
      <dgm:prSet presAssocID="{F0D2A564-7CB7-4843-A027-67E25D6119B3}" presName="hierChild4" presStyleCnt="0"/>
      <dgm:spPr/>
    </dgm:pt>
    <dgm:pt modelId="{BE8223ED-DDB9-4ED2-B809-D8BA1B17E785}" type="pres">
      <dgm:prSet presAssocID="{F0D2A564-7CB7-4843-A027-67E25D6119B3}" presName="hierChild5" presStyleCnt="0"/>
      <dgm:spPr/>
    </dgm:pt>
    <dgm:pt modelId="{64D00BB3-EE4C-4D19-8278-87B01C6AB57B}" type="pres">
      <dgm:prSet presAssocID="{89A022E2-9011-4884-B2DF-4607EB371EBE}" presName="hierChild5" presStyleCnt="0"/>
      <dgm:spPr/>
    </dgm:pt>
    <dgm:pt modelId="{73ACDD12-5EED-4C2D-908B-C8B07BEEE35F}" type="pres">
      <dgm:prSet presAssocID="{0D166DF5-2117-47A6-999D-B1D047504688}" presName="Name64" presStyleLbl="parChTrans1D2" presStyleIdx="2" presStyleCnt="3"/>
      <dgm:spPr/>
    </dgm:pt>
    <dgm:pt modelId="{6CF32056-7ADD-4C64-A17E-D422A550B08A}" type="pres">
      <dgm:prSet presAssocID="{29DB7622-0B09-435C-A0DC-C2AE3266AEE6}" presName="hierRoot2" presStyleCnt="0">
        <dgm:presLayoutVars>
          <dgm:hierBranch val="init"/>
        </dgm:presLayoutVars>
      </dgm:prSet>
      <dgm:spPr/>
    </dgm:pt>
    <dgm:pt modelId="{224D34F4-5F6A-45EC-9DA5-E8E4A562D9DB}" type="pres">
      <dgm:prSet presAssocID="{29DB7622-0B09-435C-A0DC-C2AE3266AEE6}" presName="rootComposite" presStyleCnt="0"/>
      <dgm:spPr/>
    </dgm:pt>
    <dgm:pt modelId="{507D823E-674A-450C-BF93-1F7D694D05A9}" type="pres">
      <dgm:prSet presAssocID="{29DB7622-0B09-435C-A0DC-C2AE3266AEE6}" presName="rootText" presStyleLbl="node2" presStyleIdx="2" presStyleCnt="3" custScaleX="154631">
        <dgm:presLayoutVars>
          <dgm:chPref val="3"/>
        </dgm:presLayoutVars>
      </dgm:prSet>
      <dgm:spPr/>
    </dgm:pt>
    <dgm:pt modelId="{7736A113-1C5F-4CB5-AE7B-9E7FF38E0985}" type="pres">
      <dgm:prSet presAssocID="{29DB7622-0B09-435C-A0DC-C2AE3266AEE6}" presName="rootConnector" presStyleLbl="node2" presStyleIdx="2" presStyleCnt="3"/>
      <dgm:spPr/>
    </dgm:pt>
    <dgm:pt modelId="{81CF21A4-D89C-4BAE-99E7-05E57E6EA191}" type="pres">
      <dgm:prSet presAssocID="{29DB7622-0B09-435C-A0DC-C2AE3266AEE6}" presName="hierChild4" presStyleCnt="0"/>
      <dgm:spPr/>
    </dgm:pt>
    <dgm:pt modelId="{80DE72B0-42C2-46DF-A6BD-92BFBE4608F4}" type="pres">
      <dgm:prSet presAssocID="{871E9FD0-C379-44AF-B70A-7200431E1CB7}" presName="Name64" presStyleLbl="parChTrans1D3" presStyleIdx="6" presStyleCnt="7"/>
      <dgm:spPr/>
    </dgm:pt>
    <dgm:pt modelId="{19E71EE9-160B-4509-A449-78A4F0861A0A}" type="pres">
      <dgm:prSet presAssocID="{135F4FA1-6CAE-41BE-9E95-2D3B3D5A920C}" presName="hierRoot2" presStyleCnt="0">
        <dgm:presLayoutVars>
          <dgm:hierBranch val="init"/>
        </dgm:presLayoutVars>
      </dgm:prSet>
      <dgm:spPr/>
    </dgm:pt>
    <dgm:pt modelId="{83B23F2E-446D-4EE9-ABEB-09E255E7E79A}" type="pres">
      <dgm:prSet presAssocID="{135F4FA1-6CAE-41BE-9E95-2D3B3D5A920C}" presName="rootComposite" presStyleCnt="0"/>
      <dgm:spPr/>
    </dgm:pt>
    <dgm:pt modelId="{0499B382-AD68-4216-AAB5-BE4986FACDEE}" type="pres">
      <dgm:prSet presAssocID="{135F4FA1-6CAE-41BE-9E95-2D3B3D5A920C}" presName="rootText" presStyleLbl="node3" presStyleIdx="6" presStyleCnt="7">
        <dgm:presLayoutVars>
          <dgm:chPref val="3"/>
        </dgm:presLayoutVars>
      </dgm:prSet>
      <dgm:spPr/>
    </dgm:pt>
    <dgm:pt modelId="{09E1C841-C65E-4463-BCA0-3B0E5CA609F7}" type="pres">
      <dgm:prSet presAssocID="{135F4FA1-6CAE-41BE-9E95-2D3B3D5A920C}" presName="rootConnector" presStyleLbl="node3" presStyleIdx="6" presStyleCnt="7"/>
      <dgm:spPr/>
    </dgm:pt>
    <dgm:pt modelId="{4A5A2143-F52C-4937-AD78-49CCF84D1FC7}" type="pres">
      <dgm:prSet presAssocID="{135F4FA1-6CAE-41BE-9E95-2D3B3D5A920C}" presName="hierChild4" presStyleCnt="0"/>
      <dgm:spPr/>
    </dgm:pt>
    <dgm:pt modelId="{C2C1B779-C0D2-4DD5-9E68-542C463B159D}" type="pres">
      <dgm:prSet presAssocID="{135F4FA1-6CAE-41BE-9E95-2D3B3D5A920C}" presName="hierChild5" presStyleCnt="0"/>
      <dgm:spPr/>
    </dgm:pt>
    <dgm:pt modelId="{867E436D-2163-4647-9BAD-04F7D2FC13E6}" type="pres">
      <dgm:prSet presAssocID="{29DB7622-0B09-435C-A0DC-C2AE3266AEE6}" presName="hierChild5" presStyleCnt="0"/>
      <dgm:spPr/>
    </dgm:pt>
    <dgm:pt modelId="{585F83C9-95FC-4034-9041-F5374DA55D06}" type="pres">
      <dgm:prSet presAssocID="{F0C3E7FD-0AC1-4BA3-B4BB-22FB4F6D268C}" presName="hierChild3" presStyleCnt="0"/>
      <dgm:spPr/>
    </dgm:pt>
  </dgm:ptLst>
  <dgm:cxnLst>
    <dgm:cxn modelId="{C4EE4F0A-91CB-4C42-9F21-0DC9917E904A}" srcId="{89A022E2-9011-4884-B2DF-4607EB371EBE}" destId="{D70D3E74-A5EC-40C2-AE3F-69DCCC22B774}" srcOrd="3" destOrd="0" parTransId="{45AFA7B5-87D0-4D74-BB72-714A5A895339}" sibTransId="{05FD9D6E-4276-458B-B5EF-6D14A3ADAF18}"/>
    <dgm:cxn modelId="{EB3BB30B-E820-417D-A9FC-380ABAA015BD}" srcId="{89A022E2-9011-4884-B2DF-4607EB371EBE}" destId="{80A5236B-6D23-4E8B-8A0C-9D486BC6F949}" srcOrd="2" destOrd="0" parTransId="{0C20AA9C-26C8-433E-B24F-78D763905486}" sibTransId="{DCEBC7CF-00EB-4380-9B4E-E4ACE2BD8AE9}"/>
    <dgm:cxn modelId="{58F0BF18-76BD-4601-A97D-3ED337B1250C}" type="presOf" srcId="{49352FBA-2F65-4FD4-A4E9-DB0EB7D46E7D}" destId="{D237CCE6-B04F-4C1A-8DC5-9295D2EC3FFF}" srcOrd="0" destOrd="0" presId="urn:microsoft.com/office/officeart/2009/3/layout/HorizontalOrganizationChart"/>
    <dgm:cxn modelId="{31047019-5A09-47E4-ACDB-507893E735EE}" type="presOf" srcId="{29DB7622-0B09-435C-A0DC-C2AE3266AEE6}" destId="{7736A113-1C5F-4CB5-AE7B-9E7FF38E0985}" srcOrd="1" destOrd="0" presId="urn:microsoft.com/office/officeart/2009/3/layout/HorizontalOrganizationChart"/>
    <dgm:cxn modelId="{6C13D91E-4683-4D72-B970-5E27899D7A2A}" srcId="{49352FBA-2F65-4FD4-A4E9-DB0EB7D46E7D}" destId="{C72C09AF-0F27-42FA-AF71-604222C50795}" srcOrd="0" destOrd="0" parTransId="{3E6DF3D5-2DFA-41DE-AB18-A0EBF9744DB3}" sibTransId="{EE201A9D-848E-44FA-8B72-4E7B23B23027}"/>
    <dgm:cxn modelId="{6BABC522-67CB-4E21-BE90-0D82743D3FD8}" srcId="{F0C3E7FD-0AC1-4BA3-B4BB-22FB4F6D268C}" destId="{49352FBA-2F65-4FD4-A4E9-DB0EB7D46E7D}" srcOrd="0" destOrd="0" parTransId="{1D8B02CD-6368-4FB0-9A51-91E262AE79F0}" sibTransId="{A48DEBD5-DD42-432B-AC46-38AB1F3C372F}"/>
    <dgm:cxn modelId="{F6ADE32D-02B2-4EA3-BDFF-482C3DECC097}" srcId="{F0C3E7FD-0AC1-4BA3-B4BB-22FB4F6D268C}" destId="{29DB7622-0B09-435C-A0DC-C2AE3266AEE6}" srcOrd="2" destOrd="0" parTransId="{0D166DF5-2117-47A6-999D-B1D047504688}" sibTransId="{24F7750B-3526-4B39-A541-4A329793692D}"/>
    <dgm:cxn modelId="{2A0BD32F-8D38-4481-A265-297FD42CD064}" type="presOf" srcId="{871E9FD0-C379-44AF-B70A-7200431E1CB7}" destId="{80DE72B0-42C2-46DF-A6BD-92BFBE4608F4}" srcOrd="0" destOrd="0" presId="urn:microsoft.com/office/officeart/2009/3/layout/HorizontalOrganizationChart"/>
    <dgm:cxn modelId="{E5CFF936-0D3E-41EA-AA9E-7F7EEABFC558}" type="presOf" srcId="{0F6494A5-BCBA-4C20-B094-8CE57B711FF3}" destId="{E96AE000-14B6-41C0-B336-CEBB27F2FDFD}" srcOrd="0" destOrd="0" presId="urn:microsoft.com/office/officeart/2009/3/layout/HorizontalOrganizationChart"/>
    <dgm:cxn modelId="{13E27B37-4F72-4582-A644-BC238012EF01}" type="presOf" srcId="{135F4FA1-6CAE-41BE-9E95-2D3B3D5A920C}" destId="{0499B382-AD68-4216-AAB5-BE4986FACDEE}" srcOrd="0" destOrd="0" presId="urn:microsoft.com/office/officeart/2009/3/layout/HorizontalOrganizationChart"/>
    <dgm:cxn modelId="{A4A7EF3C-1BCB-44C0-9EBA-5172654048BD}" type="presOf" srcId="{89A022E2-9011-4884-B2DF-4607EB371EBE}" destId="{E19C87FA-7578-4644-8B5A-1E5569C7A4A1}" srcOrd="0" destOrd="0" presId="urn:microsoft.com/office/officeart/2009/3/layout/HorizontalOrganizationChart"/>
    <dgm:cxn modelId="{B7E6F33E-F2EC-467E-A880-33F5209FBD0A}" type="presOf" srcId="{3E6DF3D5-2DFA-41DE-AB18-A0EBF9744DB3}" destId="{726B9013-EBC5-4E17-A29C-ACE51F0351C3}" srcOrd="0" destOrd="0" presId="urn:microsoft.com/office/officeart/2009/3/layout/HorizontalOrganizationChart"/>
    <dgm:cxn modelId="{9F11894B-CA63-4842-B8B8-D3381191F463}" type="presOf" srcId="{0F6494A5-BCBA-4C20-B094-8CE57B711FF3}" destId="{6F662860-2CF6-4662-AC89-A2C029F1F61D}" srcOrd="1" destOrd="0" presId="urn:microsoft.com/office/officeart/2009/3/layout/HorizontalOrganizationChart"/>
    <dgm:cxn modelId="{D9B6DF4C-D0E4-452B-B35D-5D92D64C0DEF}" srcId="{89A022E2-9011-4884-B2DF-4607EB371EBE}" destId="{0F6494A5-BCBA-4C20-B094-8CE57B711FF3}" srcOrd="0" destOrd="0" parTransId="{5A122856-0A15-4A35-8043-02BD1DBDCF61}" sibTransId="{67C2737A-56A4-49EA-B4BF-D9F95BB31A64}"/>
    <dgm:cxn modelId="{34534C4D-5C73-4FED-88DC-0DEC69B08E86}" srcId="{F0C3E7FD-0AC1-4BA3-B4BB-22FB4F6D268C}" destId="{89A022E2-9011-4884-B2DF-4607EB371EBE}" srcOrd="1" destOrd="0" parTransId="{D9294F6C-2303-4D0A-A982-0F9F2A906ECC}" sibTransId="{A853F377-420B-4F9F-8C2C-8A9FD4D1A4F9}"/>
    <dgm:cxn modelId="{E507904D-196F-4BCE-BA98-3F6ED456ED35}" srcId="{3C3DBAF9-C45E-4205-B45A-5FC5A9162436}" destId="{F0C3E7FD-0AC1-4BA3-B4BB-22FB4F6D268C}" srcOrd="0" destOrd="0" parTransId="{7402F3CA-4654-4855-AF19-5DAC0E47B005}" sibTransId="{889A0690-5F0A-486F-B4C1-86D6F43A92FD}"/>
    <dgm:cxn modelId="{DC51DF4E-2528-4E2D-A7FB-69805EF4EEA4}" type="presOf" srcId="{1D8B02CD-6368-4FB0-9A51-91E262AE79F0}" destId="{0055D8D4-0EB9-40A4-8DF1-D4E687102737}" srcOrd="0" destOrd="0" presId="urn:microsoft.com/office/officeart/2009/3/layout/HorizontalOrganizationChart"/>
    <dgm:cxn modelId="{58B82259-7D4F-42AE-A537-3B8CD86C2A3E}" type="presOf" srcId="{79B0BA48-0BCB-417D-B601-B479FBB579B9}" destId="{55745EA9-4D7E-4281-8B6C-82187D1036B8}" srcOrd="0" destOrd="0" presId="urn:microsoft.com/office/officeart/2009/3/layout/HorizontalOrganizationChart"/>
    <dgm:cxn modelId="{541D4D7B-CE0B-4358-9869-63D589F19CC6}" type="presOf" srcId="{49352FBA-2F65-4FD4-A4E9-DB0EB7D46E7D}" destId="{EF38A93A-7395-4AE2-9AFE-3EF01128A5D5}" srcOrd="1" destOrd="0" presId="urn:microsoft.com/office/officeart/2009/3/layout/HorizontalOrganizationChart"/>
    <dgm:cxn modelId="{C88AA77F-CE99-4D20-AFFC-58DB1006ECE9}" type="presOf" srcId="{D70D3E74-A5EC-40C2-AE3F-69DCCC22B774}" destId="{777A8D10-CA39-4AF3-8075-32A20F7B75A7}" srcOrd="1" destOrd="0" presId="urn:microsoft.com/office/officeart/2009/3/layout/HorizontalOrganizationChart"/>
    <dgm:cxn modelId="{2365E780-3DFE-4B49-9890-727AF07A66CE}" type="presOf" srcId="{D9294F6C-2303-4D0A-A982-0F9F2A906ECC}" destId="{5B9D4AEF-8A23-4A2F-AE79-F18EA983D0A0}" srcOrd="0" destOrd="0" presId="urn:microsoft.com/office/officeart/2009/3/layout/HorizontalOrganizationChart"/>
    <dgm:cxn modelId="{B2C71182-EC9F-4F11-8FBE-2F3E2BB9A37F}" type="presOf" srcId="{AB539B5F-AD36-4938-B88A-E31D2B174E0D}" destId="{74C9B765-31F0-453F-A617-15C6EB1AB996}" srcOrd="0" destOrd="0" presId="urn:microsoft.com/office/officeart/2009/3/layout/HorizontalOrganizationChart"/>
    <dgm:cxn modelId="{6929F282-F30B-47B9-BD15-53D1258AFCA4}" type="presOf" srcId="{3C3DBAF9-C45E-4205-B45A-5FC5A9162436}" destId="{0A396D05-2071-487E-8B84-F424091D44FF}" srcOrd="0" destOrd="0" presId="urn:microsoft.com/office/officeart/2009/3/layout/HorizontalOrganizationChart"/>
    <dgm:cxn modelId="{F806DB84-E7DE-4D00-85D6-33642EF86B4A}" type="presOf" srcId="{F0D2A564-7CB7-4843-A027-67E25D6119B3}" destId="{EE9E9EEA-55B7-4441-9DA1-849A57537462}" srcOrd="1" destOrd="0" presId="urn:microsoft.com/office/officeart/2009/3/layout/HorizontalOrganizationChart"/>
    <dgm:cxn modelId="{CC650A86-D127-4598-AE84-3D18AF22F678}" type="presOf" srcId="{5A122856-0A15-4A35-8043-02BD1DBDCF61}" destId="{693E5337-DDB5-4F87-842C-D372C16900EF}" srcOrd="0" destOrd="0" presId="urn:microsoft.com/office/officeart/2009/3/layout/HorizontalOrganizationChart"/>
    <dgm:cxn modelId="{9479A187-2A3A-4802-B0B8-A411F7E92B18}" type="presOf" srcId="{AB539B5F-AD36-4938-B88A-E31D2B174E0D}" destId="{A2DE26A6-4F6E-427A-8646-62949FFAD3E1}" srcOrd="1" destOrd="0" presId="urn:microsoft.com/office/officeart/2009/3/layout/HorizontalOrganizationChart"/>
    <dgm:cxn modelId="{D3147C8A-CFED-45C8-98B3-CE8EAB461E33}" type="presOf" srcId="{C72C09AF-0F27-42FA-AF71-604222C50795}" destId="{BD5B2255-3E51-4BAD-A931-09C097D404F8}" srcOrd="0" destOrd="0" presId="urn:microsoft.com/office/officeart/2009/3/layout/HorizontalOrganizationChart"/>
    <dgm:cxn modelId="{D25F038B-B31C-480B-9B20-8A3C4C888607}" type="presOf" srcId="{0C20AA9C-26C8-433E-B24F-78D763905486}" destId="{CD38FB22-873A-401C-9A96-4CC9AD3743B8}" srcOrd="0" destOrd="0" presId="urn:microsoft.com/office/officeart/2009/3/layout/HorizontalOrganizationChart"/>
    <dgm:cxn modelId="{9C146C8C-0C04-42D7-A4CC-A0F09B5E1EDF}" type="presOf" srcId="{89A022E2-9011-4884-B2DF-4607EB371EBE}" destId="{1E403B07-FC88-4C71-A2E2-3802495C945C}" srcOrd="1" destOrd="0" presId="urn:microsoft.com/office/officeart/2009/3/layout/HorizontalOrganizationChart"/>
    <dgm:cxn modelId="{F5BACC95-BE7F-4F0C-81C8-95D0D5E9DB12}" type="presOf" srcId="{F0C3E7FD-0AC1-4BA3-B4BB-22FB4F6D268C}" destId="{88A29121-1439-41A2-BD51-77C36192C8A7}" srcOrd="1" destOrd="0" presId="urn:microsoft.com/office/officeart/2009/3/layout/HorizontalOrganizationChart"/>
    <dgm:cxn modelId="{32753497-EE6B-40E3-B1B8-B3B3FA416950}" type="presOf" srcId="{3F6F680C-7459-46FA-96FA-BC810D16EC2F}" destId="{22C0C73E-1D76-4522-8426-0B6A3727B22A}" srcOrd="0" destOrd="0" presId="urn:microsoft.com/office/officeart/2009/3/layout/HorizontalOrganizationChart"/>
    <dgm:cxn modelId="{E3F99B98-EAFB-41E7-AA5A-2027DB9BC9BE}" type="presOf" srcId="{C72C09AF-0F27-42FA-AF71-604222C50795}" destId="{D637F265-65ED-4E82-A4DE-37AF82228608}" srcOrd="1" destOrd="0" presId="urn:microsoft.com/office/officeart/2009/3/layout/HorizontalOrganizationChart"/>
    <dgm:cxn modelId="{E991A7A4-387B-4A93-A5A6-6B8876B33FFD}" type="presOf" srcId="{80A5236B-6D23-4E8B-8A0C-9D486BC6F949}" destId="{0FDFA43F-B612-4F4D-A696-155B7A0098AC}" srcOrd="0" destOrd="0" presId="urn:microsoft.com/office/officeart/2009/3/layout/HorizontalOrganizationChart"/>
    <dgm:cxn modelId="{F95DF3AA-EA41-4151-BC96-471AA16EEF13}" type="presOf" srcId="{135F4FA1-6CAE-41BE-9E95-2D3B3D5A920C}" destId="{09E1C841-C65E-4463-BCA0-3B0E5CA609F7}" srcOrd="1" destOrd="0" presId="urn:microsoft.com/office/officeart/2009/3/layout/HorizontalOrganizationChart"/>
    <dgm:cxn modelId="{88B885AC-B1D7-4EF4-964F-3E41AD983870}" srcId="{29DB7622-0B09-435C-A0DC-C2AE3266AEE6}" destId="{135F4FA1-6CAE-41BE-9E95-2D3B3D5A920C}" srcOrd="0" destOrd="0" parTransId="{871E9FD0-C379-44AF-B70A-7200431E1CB7}" sibTransId="{C3E768E4-7852-421C-864C-5D73D9D87887}"/>
    <dgm:cxn modelId="{92472DB7-BBC2-46E8-9024-01800020E6E4}" type="presOf" srcId="{D70D3E74-A5EC-40C2-AE3F-69DCCC22B774}" destId="{55B4025A-24F0-452B-968C-D59155266610}" srcOrd="0" destOrd="0" presId="urn:microsoft.com/office/officeart/2009/3/layout/HorizontalOrganizationChart"/>
    <dgm:cxn modelId="{4BAF40BD-6DE6-4CCA-8B31-3CB679C900A8}" type="presOf" srcId="{F0C3E7FD-0AC1-4BA3-B4BB-22FB4F6D268C}" destId="{DF0A877A-8D8E-467A-9558-D38C6A8F5F91}" srcOrd="0" destOrd="0" presId="urn:microsoft.com/office/officeart/2009/3/layout/HorizontalOrganizationChart"/>
    <dgm:cxn modelId="{1FD541C1-D9FD-4CC5-B3A5-99F8D844E7B4}" srcId="{89A022E2-9011-4884-B2DF-4607EB371EBE}" destId="{F0D2A564-7CB7-4843-A027-67E25D6119B3}" srcOrd="4" destOrd="0" parTransId="{79B0BA48-0BCB-417D-B601-B479FBB579B9}" sibTransId="{D9FBE2E1-FDD0-42B8-ACCA-91E9EC66924B}"/>
    <dgm:cxn modelId="{88C637C7-39A3-48B0-B0A8-0E00AF4DBEEC}" srcId="{89A022E2-9011-4884-B2DF-4607EB371EBE}" destId="{AB539B5F-AD36-4938-B88A-E31D2B174E0D}" srcOrd="1" destOrd="0" parTransId="{3F6F680C-7459-46FA-96FA-BC810D16EC2F}" sibTransId="{1D975D78-ED62-4A44-9648-370DEF658225}"/>
    <dgm:cxn modelId="{38F318CB-CCC9-4573-908D-5C543610646A}" type="presOf" srcId="{0D166DF5-2117-47A6-999D-B1D047504688}" destId="{73ACDD12-5EED-4C2D-908B-C8B07BEEE35F}" srcOrd="0" destOrd="0" presId="urn:microsoft.com/office/officeart/2009/3/layout/HorizontalOrganizationChart"/>
    <dgm:cxn modelId="{FA0BFEDB-EA99-44A2-94D3-1EA68A9B8354}" type="presOf" srcId="{29DB7622-0B09-435C-A0DC-C2AE3266AEE6}" destId="{507D823E-674A-450C-BF93-1F7D694D05A9}" srcOrd="0" destOrd="0" presId="urn:microsoft.com/office/officeart/2009/3/layout/HorizontalOrganizationChart"/>
    <dgm:cxn modelId="{6B610ADC-7A4B-4F74-BBB8-FFAA752E601A}" type="presOf" srcId="{F0D2A564-7CB7-4843-A027-67E25D6119B3}" destId="{85769891-F527-4E40-A3F2-941A50FC49CB}" srcOrd="0" destOrd="0" presId="urn:microsoft.com/office/officeart/2009/3/layout/HorizontalOrganizationChart"/>
    <dgm:cxn modelId="{1649C5E5-969C-493E-A894-7A87667DAA3A}" type="presOf" srcId="{45AFA7B5-87D0-4D74-BB72-714A5A895339}" destId="{1879627E-1AB3-4371-9FEF-5B34880D28BB}" srcOrd="0" destOrd="0" presId="urn:microsoft.com/office/officeart/2009/3/layout/HorizontalOrganizationChart"/>
    <dgm:cxn modelId="{FA0BC5F9-A3D9-4887-894B-CF3E65F3BC01}" type="presOf" srcId="{80A5236B-6D23-4E8B-8A0C-9D486BC6F949}" destId="{2E2219F8-B515-4FA1-8B61-E1AB6C23795A}" srcOrd="1" destOrd="0" presId="urn:microsoft.com/office/officeart/2009/3/layout/HorizontalOrganizationChart"/>
    <dgm:cxn modelId="{7156834C-E4B3-4645-9CA8-DDDA73BB59AF}" type="presParOf" srcId="{0A396D05-2071-487E-8B84-F424091D44FF}" destId="{D068F694-0C00-4A67-9A19-959D47B22258}" srcOrd="0" destOrd="0" presId="urn:microsoft.com/office/officeart/2009/3/layout/HorizontalOrganizationChart"/>
    <dgm:cxn modelId="{E9990D5E-9394-45EA-8DEB-06D8B0BFA91D}" type="presParOf" srcId="{D068F694-0C00-4A67-9A19-959D47B22258}" destId="{34865FBC-7362-4D4A-A68A-7460E4601315}" srcOrd="0" destOrd="0" presId="urn:microsoft.com/office/officeart/2009/3/layout/HorizontalOrganizationChart"/>
    <dgm:cxn modelId="{D6A3CDAA-5AC4-4ED3-BC58-077340920853}" type="presParOf" srcId="{34865FBC-7362-4D4A-A68A-7460E4601315}" destId="{DF0A877A-8D8E-467A-9558-D38C6A8F5F91}" srcOrd="0" destOrd="0" presId="urn:microsoft.com/office/officeart/2009/3/layout/HorizontalOrganizationChart"/>
    <dgm:cxn modelId="{118983F4-B090-45C2-97C7-BABCB5CB25F0}" type="presParOf" srcId="{34865FBC-7362-4D4A-A68A-7460E4601315}" destId="{88A29121-1439-41A2-BD51-77C36192C8A7}" srcOrd="1" destOrd="0" presId="urn:microsoft.com/office/officeart/2009/3/layout/HorizontalOrganizationChart"/>
    <dgm:cxn modelId="{7E1E041E-7BA7-49B0-96EA-01B3EEEF15D4}" type="presParOf" srcId="{D068F694-0C00-4A67-9A19-959D47B22258}" destId="{0A38846F-1FC0-4DF8-98FB-FC226C833F86}" srcOrd="1" destOrd="0" presId="urn:microsoft.com/office/officeart/2009/3/layout/HorizontalOrganizationChart"/>
    <dgm:cxn modelId="{3E43879B-0908-4421-BD2A-B0050B82BAC2}" type="presParOf" srcId="{0A38846F-1FC0-4DF8-98FB-FC226C833F86}" destId="{0055D8D4-0EB9-40A4-8DF1-D4E687102737}" srcOrd="0" destOrd="0" presId="urn:microsoft.com/office/officeart/2009/3/layout/HorizontalOrganizationChart"/>
    <dgm:cxn modelId="{4561ED50-4ADF-4039-8B42-0D10A746A1CD}" type="presParOf" srcId="{0A38846F-1FC0-4DF8-98FB-FC226C833F86}" destId="{E7A4395E-A999-438D-A3F7-E17DB0D9BBD2}" srcOrd="1" destOrd="0" presId="urn:microsoft.com/office/officeart/2009/3/layout/HorizontalOrganizationChart"/>
    <dgm:cxn modelId="{9EFB37B8-4183-4534-A9C7-051D7C926404}" type="presParOf" srcId="{E7A4395E-A999-438D-A3F7-E17DB0D9BBD2}" destId="{0799B578-BCB7-4CF1-B9BC-E63F4483966C}" srcOrd="0" destOrd="0" presId="urn:microsoft.com/office/officeart/2009/3/layout/HorizontalOrganizationChart"/>
    <dgm:cxn modelId="{36FBE280-ED00-4921-9B47-CE7E8CE490FF}" type="presParOf" srcId="{0799B578-BCB7-4CF1-B9BC-E63F4483966C}" destId="{D237CCE6-B04F-4C1A-8DC5-9295D2EC3FFF}" srcOrd="0" destOrd="0" presId="urn:microsoft.com/office/officeart/2009/3/layout/HorizontalOrganizationChart"/>
    <dgm:cxn modelId="{FDE2C2E0-2074-4F84-9EC5-D61B1C747E54}" type="presParOf" srcId="{0799B578-BCB7-4CF1-B9BC-E63F4483966C}" destId="{EF38A93A-7395-4AE2-9AFE-3EF01128A5D5}" srcOrd="1" destOrd="0" presId="urn:microsoft.com/office/officeart/2009/3/layout/HorizontalOrganizationChart"/>
    <dgm:cxn modelId="{FBF123B1-FEDB-47C8-A5DD-059205D1492D}" type="presParOf" srcId="{E7A4395E-A999-438D-A3F7-E17DB0D9BBD2}" destId="{2DAAB063-24C9-4AF3-8786-C8E6B873304C}" srcOrd="1" destOrd="0" presId="urn:microsoft.com/office/officeart/2009/3/layout/HorizontalOrganizationChart"/>
    <dgm:cxn modelId="{394CCC62-603D-42BA-9CF3-A818FD9767F8}" type="presParOf" srcId="{2DAAB063-24C9-4AF3-8786-C8E6B873304C}" destId="{726B9013-EBC5-4E17-A29C-ACE51F0351C3}" srcOrd="0" destOrd="0" presId="urn:microsoft.com/office/officeart/2009/3/layout/HorizontalOrganizationChart"/>
    <dgm:cxn modelId="{50802197-8DB2-43E3-BF52-F000AFA27701}" type="presParOf" srcId="{2DAAB063-24C9-4AF3-8786-C8E6B873304C}" destId="{E67D475F-85F3-4F6C-925C-0463F9AD9FB9}" srcOrd="1" destOrd="0" presId="urn:microsoft.com/office/officeart/2009/3/layout/HorizontalOrganizationChart"/>
    <dgm:cxn modelId="{1FD92E9A-3239-4C71-BE06-A69DB4252E89}" type="presParOf" srcId="{E67D475F-85F3-4F6C-925C-0463F9AD9FB9}" destId="{1AB64B39-C1B6-494A-9A10-479A4FE2F23D}" srcOrd="0" destOrd="0" presId="urn:microsoft.com/office/officeart/2009/3/layout/HorizontalOrganizationChart"/>
    <dgm:cxn modelId="{CA040A03-E4E9-4454-8796-A56CED98B1FB}" type="presParOf" srcId="{1AB64B39-C1B6-494A-9A10-479A4FE2F23D}" destId="{BD5B2255-3E51-4BAD-A931-09C097D404F8}" srcOrd="0" destOrd="0" presId="urn:microsoft.com/office/officeart/2009/3/layout/HorizontalOrganizationChart"/>
    <dgm:cxn modelId="{32544AFE-499C-49A7-9ABA-0CBDA4A57A6C}" type="presParOf" srcId="{1AB64B39-C1B6-494A-9A10-479A4FE2F23D}" destId="{D637F265-65ED-4E82-A4DE-37AF82228608}" srcOrd="1" destOrd="0" presId="urn:microsoft.com/office/officeart/2009/3/layout/HorizontalOrganizationChart"/>
    <dgm:cxn modelId="{002B2B0B-CAB2-4484-AA2F-C58D807F12C6}" type="presParOf" srcId="{E67D475F-85F3-4F6C-925C-0463F9AD9FB9}" destId="{39A44765-8679-4418-A976-99E5E7DD9D0B}" srcOrd="1" destOrd="0" presId="urn:microsoft.com/office/officeart/2009/3/layout/HorizontalOrganizationChart"/>
    <dgm:cxn modelId="{5F78A6A7-E090-4953-9F80-DCBC399BB345}" type="presParOf" srcId="{E67D475F-85F3-4F6C-925C-0463F9AD9FB9}" destId="{FC054DCC-5E51-4732-82EC-95753BF91905}" srcOrd="2" destOrd="0" presId="urn:microsoft.com/office/officeart/2009/3/layout/HorizontalOrganizationChart"/>
    <dgm:cxn modelId="{844F247E-D5CA-4D39-A513-A64A9FA661A2}" type="presParOf" srcId="{E7A4395E-A999-438D-A3F7-E17DB0D9BBD2}" destId="{56AFDFAD-A593-45FF-ACA2-7B98A8851180}" srcOrd="2" destOrd="0" presId="urn:microsoft.com/office/officeart/2009/3/layout/HorizontalOrganizationChart"/>
    <dgm:cxn modelId="{79BCD10A-9A30-4C6C-81C3-B02BFF9943E9}" type="presParOf" srcId="{0A38846F-1FC0-4DF8-98FB-FC226C833F86}" destId="{5B9D4AEF-8A23-4A2F-AE79-F18EA983D0A0}" srcOrd="2" destOrd="0" presId="urn:microsoft.com/office/officeart/2009/3/layout/HorizontalOrganizationChart"/>
    <dgm:cxn modelId="{3171A917-1490-4E7B-8C88-334974D6ECCF}" type="presParOf" srcId="{0A38846F-1FC0-4DF8-98FB-FC226C833F86}" destId="{D65B2CCE-700E-4C35-BA76-BF71C632A1C8}" srcOrd="3" destOrd="0" presId="urn:microsoft.com/office/officeart/2009/3/layout/HorizontalOrganizationChart"/>
    <dgm:cxn modelId="{BB6171C7-798F-4611-9F7D-961D5C38127F}" type="presParOf" srcId="{D65B2CCE-700E-4C35-BA76-BF71C632A1C8}" destId="{CE4D383D-7734-4745-8658-2BCE0E53554E}" srcOrd="0" destOrd="0" presId="urn:microsoft.com/office/officeart/2009/3/layout/HorizontalOrganizationChart"/>
    <dgm:cxn modelId="{1CD46585-1838-40BE-BB58-70D130F4577A}" type="presParOf" srcId="{CE4D383D-7734-4745-8658-2BCE0E53554E}" destId="{E19C87FA-7578-4644-8B5A-1E5569C7A4A1}" srcOrd="0" destOrd="0" presId="urn:microsoft.com/office/officeart/2009/3/layout/HorizontalOrganizationChart"/>
    <dgm:cxn modelId="{CAA508AD-0629-40F4-B567-4459B3512545}" type="presParOf" srcId="{CE4D383D-7734-4745-8658-2BCE0E53554E}" destId="{1E403B07-FC88-4C71-A2E2-3802495C945C}" srcOrd="1" destOrd="0" presId="urn:microsoft.com/office/officeart/2009/3/layout/HorizontalOrganizationChart"/>
    <dgm:cxn modelId="{D1B62C93-A739-4A63-8E57-8150B13047F2}" type="presParOf" srcId="{D65B2CCE-700E-4C35-BA76-BF71C632A1C8}" destId="{77FDCA32-4EE8-4E54-8A3D-95A03683FFB2}" srcOrd="1" destOrd="0" presId="urn:microsoft.com/office/officeart/2009/3/layout/HorizontalOrganizationChart"/>
    <dgm:cxn modelId="{FB2F36EB-9F19-45D7-9623-56759C6520D9}" type="presParOf" srcId="{77FDCA32-4EE8-4E54-8A3D-95A03683FFB2}" destId="{693E5337-DDB5-4F87-842C-D372C16900EF}" srcOrd="0" destOrd="0" presId="urn:microsoft.com/office/officeart/2009/3/layout/HorizontalOrganizationChart"/>
    <dgm:cxn modelId="{5674752A-755A-4FC6-8EB9-AF9DC8AE3CE5}" type="presParOf" srcId="{77FDCA32-4EE8-4E54-8A3D-95A03683FFB2}" destId="{42C248A7-DDF4-4921-9AC3-9EC1F0CC99C2}" srcOrd="1" destOrd="0" presId="urn:microsoft.com/office/officeart/2009/3/layout/HorizontalOrganizationChart"/>
    <dgm:cxn modelId="{79ED3D33-D1BB-4454-A32E-6DC06E9FFD8B}" type="presParOf" srcId="{42C248A7-DDF4-4921-9AC3-9EC1F0CC99C2}" destId="{47BBAEC4-3581-4F2F-91B3-7A88A9F03EDF}" srcOrd="0" destOrd="0" presId="urn:microsoft.com/office/officeart/2009/3/layout/HorizontalOrganizationChart"/>
    <dgm:cxn modelId="{6D9F9F00-910B-4FA8-872F-6D7CAEBAE1C1}" type="presParOf" srcId="{47BBAEC4-3581-4F2F-91B3-7A88A9F03EDF}" destId="{E96AE000-14B6-41C0-B336-CEBB27F2FDFD}" srcOrd="0" destOrd="0" presId="urn:microsoft.com/office/officeart/2009/3/layout/HorizontalOrganizationChart"/>
    <dgm:cxn modelId="{CCFF69E6-60D3-43B0-9CE1-4AFD3CCA6B09}" type="presParOf" srcId="{47BBAEC4-3581-4F2F-91B3-7A88A9F03EDF}" destId="{6F662860-2CF6-4662-AC89-A2C029F1F61D}" srcOrd="1" destOrd="0" presId="urn:microsoft.com/office/officeart/2009/3/layout/HorizontalOrganizationChart"/>
    <dgm:cxn modelId="{8BBF6802-5FA7-441A-B38B-87CFAD6CA869}" type="presParOf" srcId="{42C248A7-DDF4-4921-9AC3-9EC1F0CC99C2}" destId="{E1079E38-C547-4BBA-B5C5-A1DC8A4C5F26}" srcOrd="1" destOrd="0" presId="urn:microsoft.com/office/officeart/2009/3/layout/HorizontalOrganizationChart"/>
    <dgm:cxn modelId="{6FBDA597-CF4C-4E09-AAD4-FF44CF2858F9}" type="presParOf" srcId="{42C248A7-DDF4-4921-9AC3-9EC1F0CC99C2}" destId="{A820D0D2-9E6E-4651-B305-F47B03CFD7D0}" srcOrd="2" destOrd="0" presId="urn:microsoft.com/office/officeart/2009/3/layout/HorizontalOrganizationChart"/>
    <dgm:cxn modelId="{58B4C389-A3BA-46D5-BB8B-B4EA9ED47573}" type="presParOf" srcId="{77FDCA32-4EE8-4E54-8A3D-95A03683FFB2}" destId="{22C0C73E-1D76-4522-8426-0B6A3727B22A}" srcOrd="2" destOrd="0" presId="urn:microsoft.com/office/officeart/2009/3/layout/HorizontalOrganizationChart"/>
    <dgm:cxn modelId="{ED687F0F-2CA2-4EF6-98BB-452D978FAFD3}" type="presParOf" srcId="{77FDCA32-4EE8-4E54-8A3D-95A03683FFB2}" destId="{5D3DA8AB-3D40-4C7F-9A9E-95CB333B171C}" srcOrd="3" destOrd="0" presId="urn:microsoft.com/office/officeart/2009/3/layout/HorizontalOrganizationChart"/>
    <dgm:cxn modelId="{435A80B6-DE83-47D6-AA6B-80D9CBCA1F02}" type="presParOf" srcId="{5D3DA8AB-3D40-4C7F-9A9E-95CB333B171C}" destId="{CC5E3E51-61C0-479F-8A39-4F5704CE4CF6}" srcOrd="0" destOrd="0" presId="urn:microsoft.com/office/officeart/2009/3/layout/HorizontalOrganizationChart"/>
    <dgm:cxn modelId="{CE0174FB-BD99-423A-826D-C9DC3096868D}" type="presParOf" srcId="{CC5E3E51-61C0-479F-8A39-4F5704CE4CF6}" destId="{74C9B765-31F0-453F-A617-15C6EB1AB996}" srcOrd="0" destOrd="0" presId="urn:microsoft.com/office/officeart/2009/3/layout/HorizontalOrganizationChart"/>
    <dgm:cxn modelId="{C989368F-4212-40EC-822F-120769E71F83}" type="presParOf" srcId="{CC5E3E51-61C0-479F-8A39-4F5704CE4CF6}" destId="{A2DE26A6-4F6E-427A-8646-62949FFAD3E1}" srcOrd="1" destOrd="0" presId="urn:microsoft.com/office/officeart/2009/3/layout/HorizontalOrganizationChart"/>
    <dgm:cxn modelId="{D9E0034C-6744-44FD-8FB3-2A19F006BF43}" type="presParOf" srcId="{5D3DA8AB-3D40-4C7F-9A9E-95CB333B171C}" destId="{3B889F12-C2C0-4B91-8F93-F4316EA18C8D}" srcOrd="1" destOrd="0" presId="urn:microsoft.com/office/officeart/2009/3/layout/HorizontalOrganizationChart"/>
    <dgm:cxn modelId="{6308235A-4777-4D4F-9AAB-782499900C56}" type="presParOf" srcId="{5D3DA8AB-3D40-4C7F-9A9E-95CB333B171C}" destId="{E8659BC5-6C9C-4744-8E44-3BF97CD01D7A}" srcOrd="2" destOrd="0" presId="urn:microsoft.com/office/officeart/2009/3/layout/HorizontalOrganizationChart"/>
    <dgm:cxn modelId="{0D3230AD-7E43-4D17-B5DD-621AFF1772B6}" type="presParOf" srcId="{77FDCA32-4EE8-4E54-8A3D-95A03683FFB2}" destId="{CD38FB22-873A-401C-9A96-4CC9AD3743B8}" srcOrd="4" destOrd="0" presId="urn:microsoft.com/office/officeart/2009/3/layout/HorizontalOrganizationChart"/>
    <dgm:cxn modelId="{E74F22E7-A6B3-4754-91E6-4CCE26019B0C}" type="presParOf" srcId="{77FDCA32-4EE8-4E54-8A3D-95A03683FFB2}" destId="{BE156294-8555-4553-96F1-ED00E4779D56}" srcOrd="5" destOrd="0" presId="urn:microsoft.com/office/officeart/2009/3/layout/HorizontalOrganizationChart"/>
    <dgm:cxn modelId="{D88AA8A6-08A1-490F-A7F9-EBC6A3642AD3}" type="presParOf" srcId="{BE156294-8555-4553-96F1-ED00E4779D56}" destId="{2B1D429D-875A-44C0-A324-0429898D5CD5}" srcOrd="0" destOrd="0" presId="urn:microsoft.com/office/officeart/2009/3/layout/HorizontalOrganizationChart"/>
    <dgm:cxn modelId="{D048877F-3AAE-48AD-B1FE-D29BA7BC89C5}" type="presParOf" srcId="{2B1D429D-875A-44C0-A324-0429898D5CD5}" destId="{0FDFA43F-B612-4F4D-A696-155B7A0098AC}" srcOrd="0" destOrd="0" presId="urn:microsoft.com/office/officeart/2009/3/layout/HorizontalOrganizationChart"/>
    <dgm:cxn modelId="{F146620E-8621-4A9F-ABCA-B199BECAEF76}" type="presParOf" srcId="{2B1D429D-875A-44C0-A324-0429898D5CD5}" destId="{2E2219F8-B515-4FA1-8B61-E1AB6C23795A}" srcOrd="1" destOrd="0" presId="urn:microsoft.com/office/officeart/2009/3/layout/HorizontalOrganizationChart"/>
    <dgm:cxn modelId="{C6641EA0-05EA-4B91-85A7-8B6B7B6F7565}" type="presParOf" srcId="{BE156294-8555-4553-96F1-ED00E4779D56}" destId="{68CBFCBF-12A2-44BA-BE6A-E0FBC4EC8613}" srcOrd="1" destOrd="0" presId="urn:microsoft.com/office/officeart/2009/3/layout/HorizontalOrganizationChart"/>
    <dgm:cxn modelId="{FE4E83E2-AA71-43E7-BE1D-7F63F861059F}" type="presParOf" srcId="{BE156294-8555-4553-96F1-ED00E4779D56}" destId="{D8AFD569-7537-45C7-85C4-73DB7BC576B6}" srcOrd="2" destOrd="0" presId="urn:microsoft.com/office/officeart/2009/3/layout/HorizontalOrganizationChart"/>
    <dgm:cxn modelId="{37768D31-F26A-4898-8D6F-A392C460EC8F}" type="presParOf" srcId="{77FDCA32-4EE8-4E54-8A3D-95A03683FFB2}" destId="{1879627E-1AB3-4371-9FEF-5B34880D28BB}" srcOrd="6" destOrd="0" presId="urn:microsoft.com/office/officeart/2009/3/layout/HorizontalOrganizationChart"/>
    <dgm:cxn modelId="{AB4BCCEB-8117-45C5-9B36-E3BD307E32F2}" type="presParOf" srcId="{77FDCA32-4EE8-4E54-8A3D-95A03683FFB2}" destId="{C9A9FC1E-E27D-4218-9AE1-302A375C8C18}" srcOrd="7" destOrd="0" presId="urn:microsoft.com/office/officeart/2009/3/layout/HorizontalOrganizationChart"/>
    <dgm:cxn modelId="{7DCFBD5E-0A06-488A-AF74-A37A3FC1F453}" type="presParOf" srcId="{C9A9FC1E-E27D-4218-9AE1-302A375C8C18}" destId="{5AD09E93-8C8B-488B-AB25-0B7971A118B3}" srcOrd="0" destOrd="0" presId="urn:microsoft.com/office/officeart/2009/3/layout/HorizontalOrganizationChart"/>
    <dgm:cxn modelId="{66333207-A3E0-47DA-AB3B-8377F4D701BC}" type="presParOf" srcId="{5AD09E93-8C8B-488B-AB25-0B7971A118B3}" destId="{55B4025A-24F0-452B-968C-D59155266610}" srcOrd="0" destOrd="0" presId="urn:microsoft.com/office/officeart/2009/3/layout/HorizontalOrganizationChart"/>
    <dgm:cxn modelId="{A186BB94-8281-4F36-A647-8A35E410FA4E}" type="presParOf" srcId="{5AD09E93-8C8B-488B-AB25-0B7971A118B3}" destId="{777A8D10-CA39-4AF3-8075-32A20F7B75A7}" srcOrd="1" destOrd="0" presId="urn:microsoft.com/office/officeart/2009/3/layout/HorizontalOrganizationChart"/>
    <dgm:cxn modelId="{06843F2C-4B59-48DF-A411-F05542C0CF98}" type="presParOf" srcId="{C9A9FC1E-E27D-4218-9AE1-302A375C8C18}" destId="{22ECEF0A-B6C5-4ED8-9AF7-97F8E9C436AC}" srcOrd="1" destOrd="0" presId="urn:microsoft.com/office/officeart/2009/3/layout/HorizontalOrganizationChart"/>
    <dgm:cxn modelId="{B2C939ED-15AD-4880-B3EC-6C1E7E126F16}" type="presParOf" srcId="{C9A9FC1E-E27D-4218-9AE1-302A375C8C18}" destId="{567915F4-452D-4806-AFD1-FE3A671AA5FF}" srcOrd="2" destOrd="0" presId="urn:microsoft.com/office/officeart/2009/3/layout/HorizontalOrganizationChart"/>
    <dgm:cxn modelId="{4219ECFF-DADF-48BB-B13A-6B4C0658A78D}" type="presParOf" srcId="{77FDCA32-4EE8-4E54-8A3D-95A03683FFB2}" destId="{55745EA9-4D7E-4281-8B6C-82187D1036B8}" srcOrd="8" destOrd="0" presId="urn:microsoft.com/office/officeart/2009/3/layout/HorizontalOrganizationChart"/>
    <dgm:cxn modelId="{082E97EA-666F-4F8A-B494-96AAED0E0C0A}" type="presParOf" srcId="{77FDCA32-4EE8-4E54-8A3D-95A03683FFB2}" destId="{2F7DE025-60AA-4F96-975A-6F11110369E8}" srcOrd="9" destOrd="0" presId="urn:microsoft.com/office/officeart/2009/3/layout/HorizontalOrganizationChart"/>
    <dgm:cxn modelId="{56A005BC-9BD3-427E-B5A1-041CDFD64C57}" type="presParOf" srcId="{2F7DE025-60AA-4F96-975A-6F11110369E8}" destId="{2FCAE461-5BD9-45CE-AFBC-CB865088C3FF}" srcOrd="0" destOrd="0" presId="urn:microsoft.com/office/officeart/2009/3/layout/HorizontalOrganizationChart"/>
    <dgm:cxn modelId="{3DA5EFF1-D135-4986-BA0F-F0FD1B548EA2}" type="presParOf" srcId="{2FCAE461-5BD9-45CE-AFBC-CB865088C3FF}" destId="{85769891-F527-4E40-A3F2-941A50FC49CB}" srcOrd="0" destOrd="0" presId="urn:microsoft.com/office/officeart/2009/3/layout/HorizontalOrganizationChart"/>
    <dgm:cxn modelId="{7E46617F-7E60-4048-A3A3-C187E38FEC06}" type="presParOf" srcId="{2FCAE461-5BD9-45CE-AFBC-CB865088C3FF}" destId="{EE9E9EEA-55B7-4441-9DA1-849A57537462}" srcOrd="1" destOrd="0" presId="urn:microsoft.com/office/officeart/2009/3/layout/HorizontalOrganizationChart"/>
    <dgm:cxn modelId="{95AD0428-B4CC-4733-B028-D8960D4675B0}" type="presParOf" srcId="{2F7DE025-60AA-4F96-975A-6F11110369E8}" destId="{F7357283-83F8-4925-A5F4-D5422C9D681D}" srcOrd="1" destOrd="0" presId="urn:microsoft.com/office/officeart/2009/3/layout/HorizontalOrganizationChart"/>
    <dgm:cxn modelId="{611FAE59-1EAC-45C6-B17B-C6CF0A025B64}" type="presParOf" srcId="{2F7DE025-60AA-4F96-975A-6F11110369E8}" destId="{BE8223ED-DDB9-4ED2-B809-D8BA1B17E785}" srcOrd="2" destOrd="0" presId="urn:microsoft.com/office/officeart/2009/3/layout/HorizontalOrganizationChart"/>
    <dgm:cxn modelId="{CCC6E880-1070-43B6-BFCF-C9A4D4FF2D92}" type="presParOf" srcId="{D65B2CCE-700E-4C35-BA76-BF71C632A1C8}" destId="{64D00BB3-EE4C-4D19-8278-87B01C6AB57B}" srcOrd="2" destOrd="0" presId="urn:microsoft.com/office/officeart/2009/3/layout/HorizontalOrganizationChart"/>
    <dgm:cxn modelId="{9A748C04-68A5-4E60-83AF-75414930D0EE}" type="presParOf" srcId="{0A38846F-1FC0-4DF8-98FB-FC226C833F86}" destId="{73ACDD12-5EED-4C2D-908B-C8B07BEEE35F}" srcOrd="4" destOrd="0" presId="urn:microsoft.com/office/officeart/2009/3/layout/HorizontalOrganizationChart"/>
    <dgm:cxn modelId="{E15C3917-3E0E-4C0C-B016-F453C9990B28}" type="presParOf" srcId="{0A38846F-1FC0-4DF8-98FB-FC226C833F86}" destId="{6CF32056-7ADD-4C64-A17E-D422A550B08A}" srcOrd="5" destOrd="0" presId="urn:microsoft.com/office/officeart/2009/3/layout/HorizontalOrganizationChart"/>
    <dgm:cxn modelId="{444FEDA6-817A-4B9F-91F4-134B38128B95}" type="presParOf" srcId="{6CF32056-7ADD-4C64-A17E-D422A550B08A}" destId="{224D34F4-5F6A-45EC-9DA5-E8E4A562D9DB}" srcOrd="0" destOrd="0" presId="urn:microsoft.com/office/officeart/2009/3/layout/HorizontalOrganizationChart"/>
    <dgm:cxn modelId="{CFE18112-6AD5-44BB-B101-54084547A943}" type="presParOf" srcId="{224D34F4-5F6A-45EC-9DA5-E8E4A562D9DB}" destId="{507D823E-674A-450C-BF93-1F7D694D05A9}" srcOrd="0" destOrd="0" presId="urn:microsoft.com/office/officeart/2009/3/layout/HorizontalOrganizationChart"/>
    <dgm:cxn modelId="{3CFA704F-1ED9-4D21-B42F-36FD8FFFBE70}" type="presParOf" srcId="{224D34F4-5F6A-45EC-9DA5-E8E4A562D9DB}" destId="{7736A113-1C5F-4CB5-AE7B-9E7FF38E0985}" srcOrd="1" destOrd="0" presId="urn:microsoft.com/office/officeart/2009/3/layout/HorizontalOrganizationChart"/>
    <dgm:cxn modelId="{915D9AAF-48F4-49D2-B35F-65E490B18BC6}" type="presParOf" srcId="{6CF32056-7ADD-4C64-A17E-D422A550B08A}" destId="{81CF21A4-D89C-4BAE-99E7-05E57E6EA191}" srcOrd="1" destOrd="0" presId="urn:microsoft.com/office/officeart/2009/3/layout/HorizontalOrganizationChart"/>
    <dgm:cxn modelId="{F53E5629-3CE1-48D6-92DC-D752D5B49BCF}" type="presParOf" srcId="{81CF21A4-D89C-4BAE-99E7-05E57E6EA191}" destId="{80DE72B0-42C2-46DF-A6BD-92BFBE4608F4}" srcOrd="0" destOrd="0" presId="urn:microsoft.com/office/officeart/2009/3/layout/HorizontalOrganizationChart"/>
    <dgm:cxn modelId="{928F21B5-5E9F-44C9-89E7-F7A16D6B4AA5}" type="presParOf" srcId="{81CF21A4-D89C-4BAE-99E7-05E57E6EA191}" destId="{19E71EE9-160B-4509-A449-78A4F0861A0A}" srcOrd="1" destOrd="0" presId="urn:microsoft.com/office/officeart/2009/3/layout/HorizontalOrganizationChart"/>
    <dgm:cxn modelId="{39A49743-29C5-4110-8E8C-1DC55BB63F71}" type="presParOf" srcId="{19E71EE9-160B-4509-A449-78A4F0861A0A}" destId="{83B23F2E-446D-4EE9-ABEB-09E255E7E79A}" srcOrd="0" destOrd="0" presId="urn:microsoft.com/office/officeart/2009/3/layout/HorizontalOrganizationChart"/>
    <dgm:cxn modelId="{BD7C4357-DF79-4A28-85CB-220A69553008}" type="presParOf" srcId="{83B23F2E-446D-4EE9-ABEB-09E255E7E79A}" destId="{0499B382-AD68-4216-AAB5-BE4986FACDEE}" srcOrd="0" destOrd="0" presId="urn:microsoft.com/office/officeart/2009/3/layout/HorizontalOrganizationChart"/>
    <dgm:cxn modelId="{34EE9A6D-291D-463D-8CBB-191B280820A9}" type="presParOf" srcId="{83B23F2E-446D-4EE9-ABEB-09E255E7E79A}" destId="{09E1C841-C65E-4463-BCA0-3B0E5CA609F7}" srcOrd="1" destOrd="0" presId="urn:microsoft.com/office/officeart/2009/3/layout/HorizontalOrganizationChart"/>
    <dgm:cxn modelId="{927ACE58-6E9F-4F15-8C0B-0859E8F34BC8}" type="presParOf" srcId="{19E71EE9-160B-4509-A449-78A4F0861A0A}" destId="{4A5A2143-F52C-4937-AD78-49CCF84D1FC7}" srcOrd="1" destOrd="0" presId="urn:microsoft.com/office/officeart/2009/3/layout/HorizontalOrganizationChart"/>
    <dgm:cxn modelId="{E3142318-A9A3-48B4-8F42-7BAE3A1C1FF5}" type="presParOf" srcId="{19E71EE9-160B-4509-A449-78A4F0861A0A}" destId="{C2C1B779-C0D2-4DD5-9E68-542C463B159D}" srcOrd="2" destOrd="0" presId="urn:microsoft.com/office/officeart/2009/3/layout/HorizontalOrganizationChart"/>
    <dgm:cxn modelId="{E06319C8-F2C9-4432-987C-87569877F96A}" type="presParOf" srcId="{6CF32056-7ADD-4C64-A17E-D422A550B08A}" destId="{867E436D-2163-4647-9BAD-04F7D2FC13E6}" srcOrd="2" destOrd="0" presId="urn:microsoft.com/office/officeart/2009/3/layout/HorizontalOrganizationChart"/>
    <dgm:cxn modelId="{36FEDE76-CD8D-4594-A846-905DA09DDD1A}" type="presParOf" srcId="{D068F694-0C00-4A67-9A19-959D47B22258}" destId="{585F83C9-95FC-4034-9041-F5374DA55D06}"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3DBAF9-C45E-4205-B45A-5FC5A9162436}"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zh-CN" altLang="en-US"/>
        </a:p>
      </dgm:t>
    </dgm:pt>
    <dgm:pt modelId="{89A022E2-9011-4884-B2DF-4607EB371EBE}">
      <dgm:prSet phldrT="[文本]"/>
      <dgm:spPr/>
      <dgm:t>
        <a:bodyPr/>
        <a:lstStyle/>
        <a:p>
          <a:r>
            <a:rPr lang="zh-CN" altLang="en-US" dirty="0"/>
            <a:t>河长制综合信息服务和管理平台</a:t>
          </a:r>
        </a:p>
      </dgm:t>
    </dgm:pt>
    <dgm:pt modelId="{D9294F6C-2303-4D0A-A982-0F9F2A906ECC}" type="parTrans" cxnId="{34534C4D-5C73-4FED-88DC-0DEC69B08E86}">
      <dgm:prSet/>
      <dgm:spPr/>
      <dgm:t>
        <a:bodyPr/>
        <a:lstStyle/>
        <a:p>
          <a:endParaRPr lang="zh-CN" altLang="en-US"/>
        </a:p>
      </dgm:t>
    </dgm:pt>
    <dgm:pt modelId="{A853F377-420B-4F9F-8C2C-8A9FD4D1A4F9}" type="sibTrans" cxnId="{34534C4D-5C73-4FED-88DC-0DEC69B08E86}">
      <dgm:prSet/>
      <dgm:spPr/>
      <dgm:t>
        <a:bodyPr/>
        <a:lstStyle/>
        <a:p>
          <a:endParaRPr lang="zh-CN" altLang="en-US"/>
        </a:p>
      </dgm:t>
    </dgm:pt>
    <dgm:pt modelId="{0F6494A5-BCBA-4C20-B094-8CE57B711FF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信息服务</a:t>
          </a:r>
        </a:p>
      </dgm:t>
    </dgm:pt>
    <dgm:pt modelId="{5A122856-0A15-4A35-8043-02BD1DBDCF61}" type="parTrans" cxnId="{D9B6DF4C-D0E4-452B-B35D-5D92D64C0DEF}">
      <dgm:prSet/>
      <dgm:spPr/>
      <dgm:t>
        <a:bodyPr/>
        <a:lstStyle/>
        <a:p>
          <a:endParaRPr lang="zh-CN" altLang="en-US"/>
        </a:p>
      </dgm:t>
    </dgm:pt>
    <dgm:pt modelId="{67C2737A-56A4-49EA-B4BF-D9F95BB31A64}" type="sibTrans" cxnId="{D9B6DF4C-D0E4-452B-B35D-5D92D64C0DEF}">
      <dgm:prSet/>
      <dgm:spPr/>
      <dgm:t>
        <a:bodyPr/>
        <a:lstStyle/>
        <a:p>
          <a:endParaRPr lang="zh-CN" altLang="en-US"/>
        </a:p>
      </dgm:t>
    </dgm:pt>
    <dgm:pt modelId="{AB539B5F-AD36-4938-B88A-E31D2B174E0D}">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业务办理</a:t>
          </a:r>
        </a:p>
      </dgm:t>
    </dgm:pt>
    <dgm:pt modelId="{3F6F680C-7459-46FA-96FA-BC810D16EC2F}" type="parTrans" cxnId="{88C637C7-39A3-48B0-B0A8-0E00AF4DBEEC}">
      <dgm:prSet/>
      <dgm:spPr/>
      <dgm:t>
        <a:bodyPr/>
        <a:lstStyle/>
        <a:p>
          <a:endParaRPr lang="zh-CN" altLang="en-US"/>
        </a:p>
      </dgm:t>
    </dgm:pt>
    <dgm:pt modelId="{1D975D78-ED62-4A44-9648-370DEF658225}" type="sibTrans" cxnId="{88C637C7-39A3-48B0-B0A8-0E00AF4DBEEC}">
      <dgm:prSet/>
      <dgm:spPr/>
      <dgm:t>
        <a:bodyPr/>
        <a:lstStyle/>
        <a:p>
          <a:endParaRPr lang="zh-CN" altLang="en-US"/>
        </a:p>
      </dgm:t>
    </dgm:pt>
    <dgm:pt modelId="{80A5236B-6D23-4E8B-8A0C-9D486BC6F949}">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考核评估</a:t>
          </a:r>
        </a:p>
      </dgm:t>
    </dgm:pt>
    <dgm:pt modelId="{0C20AA9C-26C8-433E-B24F-78D763905486}" type="parTrans" cxnId="{EB3BB30B-E820-417D-A9FC-380ABAA015BD}">
      <dgm:prSet/>
      <dgm:spPr/>
      <dgm:t>
        <a:bodyPr/>
        <a:lstStyle/>
        <a:p>
          <a:endParaRPr lang="zh-CN" altLang="en-US"/>
        </a:p>
      </dgm:t>
    </dgm:pt>
    <dgm:pt modelId="{DCEBC7CF-00EB-4380-9B4E-E4ACE2BD8AE9}" type="sibTrans" cxnId="{EB3BB30B-E820-417D-A9FC-380ABAA015BD}">
      <dgm:prSet/>
      <dgm:spPr/>
      <dgm:t>
        <a:bodyPr/>
        <a:lstStyle/>
        <a:p>
          <a:endParaRPr lang="zh-CN" altLang="en-US"/>
        </a:p>
      </dgm:t>
    </dgm:pt>
    <dgm:pt modelId="{D70D3E74-A5EC-40C2-AE3F-69DCCC22B774}">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督导检查</a:t>
          </a:r>
        </a:p>
      </dgm:t>
    </dgm:pt>
    <dgm:pt modelId="{45AFA7B5-87D0-4D74-BB72-714A5A895339}" type="parTrans" cxnId="{C4EE4F0A-91CB-4C42-9F21-0DC9917E904A}">
      <dgm:prSet/>
      <dgm:spPr/>
      <dgm:t>
        <a:bodyPr/>
        <a:lstStyle/>
        <a:p>
          <a:endParaRPr lang="zh-CN" altLang="en-US"/>
        </a:p>
      </dgm:t>
    </dgm:pt>
    <dgm:pt modelId="{05FD9D6E-4276-458B-B5EF-6D14A3ADAF18}" type="sibTrans" cxnId="{C4EE4F0A-91CB-4C42-9F21-0DC9917E904A}">
      <dgm:prSet/>
      <dgm:spPr/>
      <dgm:t>
        <a:bodyPr/>
        <a:lstStyle/>
        <a:p>
          <a:endParaRPr lang="zh-CN" altLang="en-US"/>
        </a:p>
      </dgm:t>
    </dgm:pt>
    <dgm:pt modelId="{F0D2A564-7CB7-4843-A027-67E25D6119B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综合统计</a:t>
          </a:r>
        </a:p>
      </dgm:t>
    </dgm:pt>
    <dgm:pt modelId="{79B0BA48-0BCB-417D-B601-B479FBB579B9}" type="parTrans" cxnId="{1FD541C1-D9FD-4CC5-B3A5-99F8D844E7B4}">
      <dgm:prSet/>
      <dgm:spPr/>
      <dgm:t>
        <a:bodyPr/>
        <a:lstStyle/>
        <a:p>
          <a:endParaRPr lang="zh-CN" altLang="en-US"/>
        </a:p>
      </dgm:t>
    </dgm:pt>
    <dgm:pt modelId="{D9FBE2E1-FDD0-42B8-ACCA-91E9EC66924B}" type="sibTrans" cxnId="{1FD541C1-D9FD-4CC5-B3A5-99F8D844E7B4}">
      <dgm:prSet/>
      <dgm:spPr/>
      <dgm:t>
        <a:bodyPr/>
        <a:lstStyle/>
        <a:p>
          <a:endParaRPr lang="zh-CN" altLang="en-US"/>
        </a:p>
      </dgm:t>
    </dgm:pt>
    <dgm:pt modelId="{0A396D05-2071-487E-8B84-F424091D44FF}" type="pres">
      <dgm:prSet presAssocID="{3C3DBAF9-C45E-4205-B45A-5FC5A9162436}" presName="hierChild1" presStyleCnt="0">
        <dgm:presLayoutVars>
          <dgm:orgChart val="1"/>
          <dgm:chPref val="1"/>
          <dgm:dir/>
          <dgm:animOne val="branch"/>
          <dgm:animLvl val="lvl"/>
          <dgm:resizeHandles/>
        </dgm:presLayoutVars>
      </dgm:prSet>
      <dgm:spPr/>
    </dgm:pt>
    <dgm:pt modelId="{2E147B8A-0B35-4915-A7F8-7F350DF0DE4A}" type="pres">
      <dgm:prSet presAssocID="{89A022E2-9011-4884-B2DF-4607EB371EBE}" presName="hierRoot1" presStyleCnt="0">
        <dgm:presLayoutVars>
          <dgm:hierBranch val="init"/>
        </dgm:presLayoutVars>
      </dgm:prSet>
      <dgm:spPr/>
    </dgm:pt>
    <dgm:pt modelId="{53616C2F-A4B6-4A8A-B992-E2083F055E29}" type="pres">
      <dgm:prSet presAssocID="{89A022E2-9011-4884-B2DF-4607EB371EBE}" presName="rootComposite1" presStyleCnt="0"/>
      <dgm:spPr/>
    </dgm:pt>
    <dgm:pt modelId="{541DFF71-2852-4500-AD92-C0F44C9E22E1}" type="pres">
      <dgm:prSet presAssocID="{89A022E2-9011-4884-B2DF-4607EB371EBE}" presName="rootText1" presStyleLbl="node0" presStyleIdx="0" presStyleCnt="1">
        <dgm:presLayoutVars>
          <dgm:chPref val="3"/>
        </dgm:presLayoutVars>
      </dgm:prSet>
      <dgm:spPr/>
    </dgm:pt>
    <dgm:pt modelId="{A4963D7B-A40E-4BAD-9312-46B61B65094D}" type="pres">
      <dgm:prSet presAssocID="{89A022E2-9011-4884-B2DF-4607EB371EBE}" presName="rootConnector1" presStyleLbl="node1" presStyleIdx="0" presStyleCnt="0"/>
      <dgm:spPr/>
    </dgm:pt>
    <dgm:pt modelId="{767B2622-AFAD-4D2F-A25B-74F4921E4731}" type="pres">
      <dgm:prSet presAssocID="{89A022E2-9011-4884-B2DF-4607EB371EBE}" presName="hierChild2" presStyleCnt="0"/>
      <dgm:spPr/>
    </dgm:pt>
    <dgm:pt modelId="{693E5337-DDB5-4F87-842C-D372C16900EF}" type="pres">
      <dgm:prSet presAssocID="{5A122856-0A15-4A35-8043-02BD1DBDCF61}" presName="Name64" presStyleLbl="parChTrans1D2" presStyleIdx="0" presStyleCnt="5"/>
      <dgm:spPr/>
    </dgm:pt>
    <dgm:pt modelId="{42C248A7-DDF4-4921-9AC3-9EC1F0CC99C2}" type="pres">
      <dgm:prSet presAssocID="{0F6494A5-BCBA-4C20-B094-8CE57B711FF3}" presName="hierRoot2" presStyleCnt="0">
        <dgm:presLayoutVars>
          <dgm:hierBranch val="init"/>
        </dgm:presLayoutVars>
      </dgm:prSet>
      <dgm:spPr/>
    </dgm:pt>
    <dgm:pt modelId="{47BBAEC4-3581-4F2F-91B3-7A88A9F03EDF}" type="pres">
      <dgm:prSet presAssocID="{0F6494A5-BCBA-4C20-B094-8CE57B711FF3}" presName="rootComposite" presStyleCnt="0"/>
      <dgm:spPr/>
    </dgm:pt>
    <dgm:pt modelId="{E96AE000-14B6-41C0-B336-CEBB27F2FDFD}" type="pres">
      <dgm:prSet presAssocID="{0F6494A5-BCBA-4C20-B094-8CE57B711FF3}" presName="rootText" presStyleLbl="node2" presStyleIdx="0" presStyleCnt="5">
        <dgm:presLayoutVars>
          <dgm:chPref val="3"/>
        </dgm:presLayoutVars>
      </dgm:prSet>
      <dgm:spPr/>
    </dgm:pt>
    <dgm:pt modelId="{6F662860-2CF6-4662-AC89-A2C029F1F61D}" type="pres">
      <dgm:prSet presAssocID="{0F6494A5-BCBA-4C20-B094-8CE57B711FF3}" presName="rootConnector" presStyleLbl="node2" presStyleIdx="0" presStyleCnt="5"/>
      <dgm:spPr/>
    </dgm:pt>
    <dgm:pt modelId="{E1079E38-C547-4BBA-B5C5-A1DC8A4C5F26}" type="pres">
      <dgm:prSet presAssocID="{0F6494A5-BCBA-4C20-B094-8CE57B711FF3}" presName="hierChild4" presStyleCnt="0"/>
      <dgm:spPr/>
    </dgm:pt>
    <dgm:pt modelId="{A820D0D2-9E6E-4651-B305-F47B03CFD7D0}" type="pres">
      <dgm:prSet presAssocID="{0F6494A5-BCBA-4C20-B094-8CE57B711FF3}" presName="hierChild5" presStyleCnt="0"/>
      <dgm:spPr/>
    </dgm:pt>
    <dgm:pt modelId="{22C0C73E-1D76-4522-8426-0B6A3727B22A}" type="pres">
      <dgm:prSet presAssocID="{3F6F680C-7459-46FA-96FA-BC810D16EC2F}" presName="Name64" presStyleLbl="parChTrans1D2" presStyleIdx="1" presStyleCnt="5"/>
      <dgm:spPr/>
    </dgm:pt>
    <dgm:pt modelId="{5D3DA8AB-3D40-4C7F-9A9E-95CB333B171C}" type="pres">
      <dgm:prSet presAssocID="{AB539B5F-AD36-4938-B88A-E31D2B174E0D}" presName="hierRoot2" presStyleCnt="0">
        <dgm:presLayoutVars>
          <dgm:hierBranch val="init"/>
        </dgm:presLayoutVars>
      </dgm:prSet>
      <dgm:spPr/>
    </dgm:pt>
    <dgm:pt modelId="{CC5E3E51-61C0-479F-8A39-4F5704CE4CF6}" type="pres">
      <dgm:prSet presAssocID="{AB539B5F-AD36-4938-B88A-E31D2B174E0D}" presName="rootComposite" presStyleCnt="0"/>
      <dgm:spPr/>
    </dgm:pt>
    <dgm:pt modelId="{74C9B765-31F0-453F-A617-15C6EB1AB996}" type="pres">
      <dgm:prSet presAssocID="{AB539B5F-AD36-4938-B88A-E31D2B174E0D}" presName="rootText" presStyleLbl="node2" presStyleIdx="1" presStyleCnt="5">
        <dgm:presLayoutVars>
          <dgm:chPref val="3"/>
        </dgm:presLayoutVars>
      </dgm:prSet>
      <dgm:spPr/>
    </dgm:pt>
    <dgm:pt modelId="{A2DE26A6-4F6E-427A-8646-62949FFAD3E1}" type="pres">
      <dgm:prSet presAssocID="{AB539B5F-AD36-4938-B88A-E31D2B174E0D}" presName="rootConnector" presStyleLbl="node2" presStyleIdx="1" presStyleCnt="5"/>
      <dgm:spPr/>
    </dgm:pt>
    <dgm:pt modelId="{3B889F12-C2C0-4B91-8F93-F4316EA18C8D}" type="pres">
      <dgm:prSet presAssocID="{AB539B5F-AD36-4938-B88A-E31D2B174E0D}" presName="hierChild4" presStyleCnt="0"/>
      <dgm:spPr/>
    </dgm:pt>
    <dgm:pt modelId="{E8659BC5-6C9C-4744-8E44-3BF97CD01D7A}" type="pres">
      <dgm:prSet presAssocID="{AB539B5F-AD36-4938-B88A-E31D2B174E0D}" presName="hierChild5" presStyleCnt="0"/>
      <dgm:spPr/>
    </dgm:pt>
    <dgm:pt modelId="{CD38FB22-873A-401C-9A96-4CC9AD3743B8}" type="pres">
      <dgm:prSet presAssocID="{0C20AA9C-26C8-433E-B24F-78D763905486}" presName="Name64" presStyleLbl="parChTrans1D2" presStyleIdx="2" presStyleCnt="5"/>
      <dgm:spPr/>
    </dgm:pt>
    <dgm:pt modelId="{BE156294-8555-4553-96F1-ED00E4779D56}" type="pres">
      <dgm:prSet presAssocID="{80A5236B-6D23-4E8B-8A0C-9D486BC6F949}" presName="hierRoot2" presStyleCnt="0">
        <dgm:presLayoutVars>
          <dgm:hierBranch val="init"/>
        </dgm:presLayoutVars>
      </dgm:prSet>
      <dgm:spPr/>
    </dgm:pt>
    <dgm:pt modelId="{2B1D429D-875A-44C0-A324-0429898D5CD5}" type="pres">
      <dgm:prSet presAssocID="{80A5236B-6D23-4E8B-8A0C-9D486BC6F949}" presName="rootComposite" presStyleCnt="0"/>
      <dgm:spPr/>
    </dgm:pt>
    <dgm:pt modelId="{0FDFA43F-B612-4F4D-A696-155B7A0098AC}" type="pres">
      <dgm:prSet presAssocID="{80A5236B-6D23-4E8B-8A0C-9D486BC6F949}" presName="rootText" presStyleLbl="node2" presStyleIdx="2" presStyleCnt="5">
        <dgm:presLayoutVars>
          <dgm:chPref val="3"/>
        </dgm:presLayoutVars>
      </dgm:prSet>
      <dgm:spPr/>
    </dgm:pt>
    <dgm:pt modelId="{2E2219F8-B515-4FA1-8B61-E1AB6C23795A}" type="pres">
      <dgm:prSet presAssocID="{80A5236B-6D23-4E8B-8A0C-9D486BC6F949}" presName="rootConnector" presStyleLbl="node2" presStyleIdx="2" presStyleCnt="5"/>
      <dgm:spPr/>
    </dgm:pt>
    <dgm:pt modelId="{68CBFCBF-12A2-44BA-BE6A-E0FBC4EC8613}" type="pres">
      <dgm:prSet presAssocID="{80A5236B-6D23-4E8B-8A0C-9D486BC6F949}" presName="hierChild4" presStyleCnt="0"/>
      <dgm:spPr/>
    </dgm:pt>
    <dgm:pt modelId="{D8AFD569-7537-45C7-85C4-73DB7BC576B6}" type="pres">
      <dgm:prSet presAssocID="{80A5236B-6D23-4E8B-8A0C-9D486BC6F949}" presName="hierChild5" presStyleCnt="0"/>
      <dgm:spPr/>
    </dgm:pt>
    <dgm:pt modelId="{1879627E-1AB3-4371-9FEF-5B34880D28BB}" type="pres">
      <dgm:prSet presAssocID="{45AFA7B5-87D0-4D74-BB72-714A5A895339}" presName="Name64" presStyleLbl="parChTrans1D2" presStyleIdx="3" presStyleCnt="5"/>
      <dgm:spPr/>
    </dgm:pt>
    <dgm:pt modelId="{C9A9FC1E-E27D-4218-9AE1-302A375C8C18}" type="pres">
      <dgm:prSet presAssocID="{D70D3E74-A5EC-40C2-AE3F-69DCCC22B774}" presName="hierRoot2" presStyleCnt="0">
        <dgm:presLayoutVars>
          <dgm:hierBranch val="init"/>
        </dgm:presLayoutVars>
      </dgm:prSet>
      <dgm:spPr/>
    </dgm:pt>
    <dgm:pt modelId="{5AD09E93-8C8B-488B-AB25-0B7971A118B3}" type="pres">
      <dgm:prSet presAssocID="{D70D3E74-A5EC-40C2-AE3F-69DCCC22B774}" presName="rootComposite" presStyleCnt="0"/>
      <dgm:spPr/>
    </dgm:pt>
    <dgm:pt modelId="{55B4025A-24F0-452B-968C-D59155266610}" type="pres">
      <dgm:prSet presAssocID="{D70D3E74-A5EC-40C2-AE3F-69DCCC22B774}" presName="rootText" presStyleLbl="node2" presStyleIdx="3" presStyleCnt="5">
        <dgm:presLayoutVars>
          <dgm:chPref val="3"/>
        </dgm:presLayoutVars>
      </dgm:prSet>
      <dgm:spPr/>
    </dgm:pt>
    <dgm:pt modelId="{777A8D10-CA39-4AF3-8075-32A20F7B75A7}" type="pres">
      <dgm:prSet presAssocID="{D70D3E74-A5EC-40C2-AE3F-69DCCC22B774}" presName="rootConnector" presStyleLbl="node2" presStyleIdx="3" presStyleCnt="5"/>
      <dgm:spPr/>
    </dgm:pt>
    <dgm:pt modelId="{22ECEF0A-B6C5-4ED8-9AF7-97F8E9C436AC}" type="pres">
      <dgm:prSet presAssocID="{D70D3E74-A5EC-40C2-AE3F-69DCCC22B774}" presName="hierChild4" presStyleCnt="0"/>
      <dgm:spPr/>
    </dgm:pt>
    <dgm:pt modelId="{567915F4-452D-4806-AFD1-FE3A671AA5FF}" type="pres">
      <dgm:prSet presAssocID="{D70D3E74-A5EC-40C2-AE3F-69DCCC22B774}" presName="hierChild5" presStyleCnt="0"/>
      <dgm:spPr/>
    </dgm:pt>
    <dgm:pt modelId="{55745EA9-4D7E-4281-8B6C-82187D1036B8}" type="pres">
      <dgm:prSet presAssocID="{79B0BA48-0BCB-417D-B601-B479FBB579B9}" presName="Name64" presStyleLbl="parChTrans1D2" presStyleIdx="4" presStyleCnt="5"/>
      <dgm:spPr/>
    </dgm:pt>
    <dgm:pt modelId="{2F7DE025-60AA-4F96-975A-6F11110369E8}" type="pres">
      <dgm:prSet presAssocID="{F0D2A564-7CB7-4843-A027-67E25D6119B3}" presName="hierRoot2" presStyleCnt="0">
        <dgm:presLayoutVars>
          <dgm:hierBranch val="init"/>
        </dgm:presLayoutVars>
      </dgm:prSet>
      <dgm:spPr/>
    </dgm:pt>
    <dgm:pt modelId="{2FCAE461-5BD9-45CE-AFBC-CB865088C3FF}" type="pres">
      <dgm:prSet presAssocID="{F0D2A564-7CB7-4843-A027-67E25D6119B3}" presName="rootComposite" presStyleCnt="0"/>
      <dgm:spPr/>
    </dgm:pt>
    <dgm:pt modelId="{85769891-F527-4E40-A3F2-941A50FC49CB}" type="pres">
      <dgm:prSet presAssocID="{F0D2A564-7CB7-4843-A027-67E25D6119B3}" presName="rootText" presStyleLbl="node2" presStyleIdx="4" presStyleCnt="5">
        <dgm:presLayoutVars>
          <dgm:chPref val="3"/>
        </dgm:presLayoutVars>
      </dgm:prSet>
      <dgm:spPr/>
    </dgm:pt>
    <dgm:pt modelId="{EE9E9EEA-55B7-4441-9DA1-849A57537462}" type="pres">
      <dgm:prSet presAssocID="{F0D2A564-7CB7-4843-A027-67E25D6119B3}" presName="rootConnector" presStyleLbl="node2" presStyleIdx="4" presStyleCnt="5"/>
      <dgm:spPr/>
    </dgm:pt>
    <dgm:pt modelId="{F7357283-83F8-4925-A5F4-D5422C9D681D}" type="pres">
      <dgm:prSet presAssocID="{F0D2A564-7CB7-4843-A027-67E25D6119B3}" presName="hierChild4" presStyleCnt="0"/>
      <dgm:spPr/>
    </dgm:pt>
    <dgm:pt modelId="{BE8223ED-DDB9-4ED2-B809-D8BA1B17E785}" type="pres">
      <dgm:prSet presAssocID="{F0D2A564-7CB7-4843-A027-67E25D6119B3}" presName="hierChild5" presStyleCnt="0"/>
      <dgm:spPr/>
    </dgm:pt>
    <dgm:pt modelId="{333D07CD-DDF8-47C5-B419-FF2198491FD2}" type="pres">
      <dgm:prSet presAssocID="{89A022E2-9011-4884-B2DF-4607EB371EBE}" presName="hierChild3" presStyleCnt="0"/>
      <dgm:spPr/>
    </dgm:pt>
  </dgm:ptLst>
  <dgm:cxnLst>
    <dgm:cxn modelId="{C4EE4F0A-91CB-4C42-9F21-0DC9917E904A}" srcId="{89A022E2-9011-4884-B2DF-4607EB371EBE}" destId="{D70D3E74-A5EC-40C2-AE3F-69DCCC22B774}" srcOrd="3" destOrd="0" parTransId="{45AFA7B5-87D0-4D74-BB72-714A5A895339}" sibTransId="{05FD9D6E-4276-458B-B5EF-6D14A3ADAF18}"/>
    <dgm:cxn modelId="{EB3BB30B-E820-417D-A9FC-380ABAA015BD}" srcId="{89A022E2-9011-4884-B2DF-4607EB371EBE}" destId="{80A5236B-6D23-4E8B-8A0C-9D486BC6F949}" srcOrd="2" destOrd="0" parTransId="{0C20AA9C-26C8-433E-B24F-78D763905486}" sibTransId="{DCEBC7CF-00EB-4380-9B4E-E4ACE2BD8AE9}"/>
    <dgm:cxn modelId="{8F74900D-E9FB-4447-BA3A-139BB435487A}" type="presOf" srcId="{5A122856-0A15-4A35-8043-02BD1DBDCF61}" destId="{693E5337-DDB5-4F87-842C-D372C16900EF}" srcOrd="0" destOrd="0" presId="urn:microsoft.com/office/officeart/2009/3/layout/HorizontalOrganizationChart"/>
    <dgm:cxn modelId="{C70EC713-C8ED-428B-A333-D2938F692B03}" type="presOf" srcId="{D70D3E74-A5EC-40C2-AE3F-69DCCC22B774}" destId="{55B4025A-24F0-452B-968C-D59155266610}" srcOrd="0" destOrd="0" presId="urn:microsoft.com/office/officeart/2009/3/layout/HorizontalOrganizationChart"/>
    <dgm:cxn modelId="{ECD9D019-73BE-4155-BF30-F2ED9B7B2D7E}" type="presOf" srcId="{AB539B5F-AD36-4938-B88A-E31D2B174E0D}" destId="{A2DE26A6-4F6E-427A-8646-62949FFAD3E1}" srcOrd="1" destOrd="0" presId="urn:microsoft.com/office/officeart/2009/3/layout/HorizontalOrganizationChart"/>
    <dgm:cxn modelId="{96A7D21F-F2ED-442E-8A39-CDF5B3363F41}" type="presOf" srcId="{79B0BA48-0BCB-417D-B601-B479FBB579B9}" destId="{55745EA9-4D7E-4281-8B6C-82187D1036B8}" srcOrd="0" destOrd="0" presId="urn:microsoft.com/office/officeart/2009/3/layout/HorizontalOrganizationChart"/>
    <dgm:cxn modelId="{272F1C3C-A41C-4F0F-A93A-32F80F79A48C}" type="presOf" srcId="{D70D3E74-A5EC-40C2-AE3F-69DCCC22B774}" destId="{777A8D10-CA39-4AF3-8075-32A20F7B75A7}" srcOrd="1" destOrd="0" presId="urn:microsoft.com/office/officeart/2009/3/layout/HorizontalOrganizationChart"/>
    <dgm:cxn modelId="{FA101666-3810-457C-B810-E455A9939E52}" type="presOf" srcId="{F0D2A564-7CB7-4843-A027-67E25D6119B3}" destId="{85769891-F527-4E40-A3F2-941A50FC49CB}" srcOrd="0" destOrd="0" presId="urn:microsoft.com/office/officeart/2009/3/layout/HorizontalOrganizationChart"/>
    <dgm:cxn modelId="{F3A1EB69-63CE-4552-B95C-555D266B4D79}" type="presOf" srcId="{80A5236B-6D23-4E8B-8A0C-9D486BC6F949}" destId="{2E2219F8-B515-4FA1-8B61-E1AB6C23795A}" srcOrd="1" destOrd="0" presId="urn:microsoft.com/office/officeart/2009/3/layout/HorizontalOrganizationChart"/>
    <dgm:cxn modelId="{D9B6DF4C-D0E4-452B-B35D-5D92D64C0DEF}" srcId="{89A022E2-9011-4884-B2DF-4607EB371EBE}" destId="{0F6494A5-BCBA-4C20-B094-8CE57B711FF3}" srcOrd="0" destOrd="0" parTransId="{5A122856-0A15-4A35-8043-02BD1DBDCF61}" sibTransId="{67C2737A-56A4-49EA-B4BF-D9F95BB31A64}"/>
    <dgm:cxn modelId="{34534C4D-5C73-4FED-88DC-0DEC69B08E86}" srcId="{3C3DBAF9-C45E-4205-B45A-5FC5A9162436}" destId="{89A022E2-9011-4884-B2DF-4607EB371EBE}" srcOrd="0" destOrd="0" parTransId="{D9294F6C-2303-4D0A-A982-0F9F2A906ECC}" sibTransId="{A853F377-420B-4F9F-8C2C-8A9FD4D1A4F9}"/>
    <dgm:cxn modelId="{8866A573-0EF5-4EF8-9A36-48D7066B53EA}" type="presOf" srcId="{AB539B5F-AD36-4938-B88A-E31D2B174E0D}" destId="{74C9B765-31F0-453F-A617-15C6EB1AB996}" srcOrd="0" destOrd="0" presId="urn:microsoft.com/office/officeart/2009/3/layout/HorizontalOrganizationChart"/>
    <dgm:cxn modelId="{67F08659-9190-46D2-B239-D2EE2FBD3CB8}" type="presOf" srcId="{0F6494A5-BCBA-4C20-B094-8CE57B711FF3}" destId="{6F662860-2CF6-4662-AC89-A2C029F1F61D}" srcOrd="1" destOrd="0" presId="urn:microsoft.com/office/officeart/2009/3/layout/HorizontalOrganizationChart"/>
    <dgm:cxn modelId="{6929F282-F30B-47B9-BD15-53D1258AFCA4}" type="presOf" srcId="{3C3DBAF9-C45E-4205-B45A-5FC5A9162436}" destId="{0A396D05-2071-487E-8B84-F424091D44FF}" srcOrd="0" destOrd="0" presId="urn:microsoft.com/office/officeart/2009/3/layout/HorizontalOrganizationChart"/>
    <dgm:cxn modelId="{F6A49E92-9FA3-4B2C-B3E8-024CB4AC77E1}" type="presOf" srcId="{45AFA7B5-87D0-4D74-BB72-714A5A895339}" destId="{1879627E-1AB3-4371-9FEF-5B34880D28BB}" srcOrd="0" destOrd="0" presId="urn:microsoft.com/office/officeart/2009/3/layout/HorizontalOrganizationChart"/>
    <dgm:cxn modelId="{ECA89DA0-70A6-4539-905A-EC1521ED43FC}" type="presOf" srcId="{0C20AA9C-26C8-433E-B24F-78D763905486}" destId="{CD38FB22-873A-401C-9A96-4CC9AD3743B8}" srcOrd="0" destOrd="0" presId="urn:microsoft.com/office/officeart/2009/3/layout/HorizontalOrganizationChart"/>
    <dgm:cxn modelId="{1FD541C1-D9FD-4CC5-B3A5-99F8D844E7B4}" srcId="{89A022E2-9011-4884-B2DF-4607EB371EBE}" destId="{F0D2A564-7CB7-4843-A027-67E25D6119B3}" srcOrd="4" destOrd="0" parTransId="{79B0BA48-0BCB-417D-B601-B479FBB579B9}" sibTransId="{D9FBE2E1-FDD0-42B8-ACCA-91E9EC66924B}"/>
    <dgm:cxn modelId="{1266FCC4-AC2C-469F-8984-EC3DB84C81DE}" type="presOf" srcId="{89A022E2-9011-4884-B2DF-4607EB371EBE}" destId="{A4963D7B-A40E-4BAD-9312-46B61B65094D}" srcOrd="1" destOrd="0" presId="urn:microsoft.com/office/officeart/2009/3/layout/HorizontalOrganizationChart"/>
    <dgm:cxn modelId="{DFCAC1C6-1EDD-4CC0-8E26-2AFC8B2994A4}" type="presOf" srcId="{0F6494A5-BCBA-4C20-B094-8CE57B711FF3}" destId="{E96AE000-14B6-41C0-B336-CEBB27F2FDFD}" srcOrd="0" destOrd="0" presId="urn:microsoft.com/office/officeart/2009/3/layout/HorizontalOrganizationChart"/>
    <dgm:cxn modelId="{88C637C7-39A3-48B0-B0A8-0E00AF4DBEEC}" srcId="{89A022E2-9011-4884-B2DF-4607EB371EBE}" destId="{AB539B5F-AD36-4938-B88A-E31D2B174E0D}" srcOrd="1" destOrd="0" parTransId="{3F6F680C-7459-46FA-96FA-BC810D16EC2F}" sibTransId="{1D975D78-ED62-4A44-9648-370DEF658225}"/>
    <dgm:cxn modelId="{A13D85D2-286E-4410-B7E1-3BEF90A91593}" type="presOf" srcId="{80A5236B-6D23-4E8B-8A0C-9D486BC6F949}" destId="{0FDFA43F-B612-4F4D-A696-155B7A0098AC}" srcOrd="0" destOrd="0" presId="urn:microsoft.com/office/officeart/2009/3/layout/HorizontalOrganizationChart"/>
    <dgm:cxn modelId="{839241EB-B6CE-4F04-AF62-B6C89773B1E4}" type="presOf" srcId="{3F6F680C-7459-46FA-96FA-BC810D16EC2F}" destId="{22C0C73E-1D76-4522-8426-0B6A3727B22A}" srcOrd="0" destOrd="0" presId="urn:microsoft.com/office/officeart/2009/3/layout/HorizontalOrganizationChart"/>
    <dgm:cxn modelId="{E3E8BBF1-6169-40F8-9396-B5362D7110AC}" type="presOf" srcId="{89A022E2-9011-4884-B2DF-4607EB371EBE}" destId="{541DFF71-2852-4500-AD92-C0F44C9E22E1}" srcOrd="0" destOrd="0" presId="urn:microsoft.com/office/officeart/2009/3/layout/HorizontalOrganizationChart"/>
    <dgm:cxn modelId="{6118EFFA-DE18-47FA-A1B9-FA394D7407C0}" type="presOf" srcId="{F0D2A564-7CB7-4843-A027-67E25D6119B3}" destId="{EE9E9EEA-55B7-4441-9DA1-849A57537462}" srcOrd="1" destOrd="0" presId="urn:microsoft.com/office/officeart/2009/3/layout/HorizontalOrganizationChart"/>
    <dgm:cxn modelId="{CAA96902-9285-472C-88C3-50BCAA0443F5}" type="presParOf" srcId="{0A396D05-2071-487E-8B84-F424091D44FF}" destId="{2E147B8A-0B35-4915-A7F8-7F350DF0DE4A}" srcOrd="0" destOrd="0" presId="urn:microsoft.com/office/officeart/2009/3/layout/HorizontalOrganizationChart"/>
    <dgm:cxn modelId="{ECD9BC49-508E-4F33-A2E1-5A62D3B3CFA7}" type="presParOf" srcId="{2E147B8A-0B35-4915-A7F8-7F350DF0DE4A}" destId="{53616C2F-A4B6-4A8A-B992-E2083F055E29}" srcOrd="0" destOrd="0" presId="urn:microsoft.com/office/officeart/2009/3/layout/HorizontalOrganizationChart"/>
    <dgm:cxn modelId="{988041E4-62F6-48DB-BB66-4E4CA63BF8CF}" type="presParOf" srcId="{53616C2F-A4B6-4A8A-B992-E2083F055E29}" destId="{541DFF71-2852-4500-AD92-C0F44C9E22E1}" srcOrd="0" destOrd="0" presId="urn:microsoft.com/office/officeart/2009/3/layout/HorizontalOrganizationChart"/>
    <dgm:cxn modelId="{ACC2FFFB-094F-4E97-8F8F-B9002C655C0D}" type="presParOf" srcId="{53616C2F-A4B6-4A8A-B992-E2083F055E29}" destId="{A4963D7B-A40E-4BAD-9312-46B61B65094D}" srcOrd="1" destOrd="0" presId="urn:microsoft.com/office/officeart/2009/3/layout/HorizontalOrganizationChart"/>
    <dgm:cxn modelId="{E1C6319C-3C8B-4B6E-A5F5-0BB3344212A6}" type="presParOf" srcId="{2E147B8A-0B35-4915-A7F8-7F350DF0DE4A}" destId="{767B2622-AFAD-4D2F-A25B-74F4921E4731}" srcOrd="1" destOrd="0" presId="urn:microsoft.com/office/officeart/2009/3/layout/HorizontalOrganizationChart"/>
    <dgm:cxn modelId="{B7E51613-B740-41A0-9B6F-7118F1587048}" type="presParOf" srcId="{767B2622-AFAD-4D2F-A25B-74F4921E4731}" destId="{693E5337-DDB5-4F87-842C-D372C16900EF}" srcOrd="0" destOrd="0" presId="urn:microsoft.com/office/officeart/2009/3/layout/HorizontalOrganizationChart"/>
    <dgm:cxn modelId="{B4325F22-6A65-45C3-86A4-017721935019}" type="presParOf" srcId="{767B2622-AFAD-4D2F-A25B-74F4921E4731}" destId="{42C248A7-DDF4-4921-9AC3-9EC1F0CC99C2}" srcOrd="1" destOrd="0" presId="urn:microsoft.com/office/officeart/2009/3/layout/HorizontalOrganizationChart"/>
    <dgm:cxn modelId="{31452DD7-6254-4B90-95AB-633345AD1FAF}" type="presParOf" srcId="{42C248A7-DDF4-4921-9AC3-9EC1F0CC99C2}" destId="{47BBAEC4-3581-4F2F-91B3-7A88A9F03EDF}" srcOrd="0" destOrd="0" presId="urn:microsoft.com/office/officeart/2009/3/layout/HorizontalOrganizationChart"/>
    <dgm:cxn modelId="{32955B0E-5E7A-4E69-846B-7B79569FACC0}" type="presParOf" srcId="{47BBAEC4-3581-4F2F-91B3-7A88A9F03EDF}" destId="{E96AE000-14B6-41C0-B336-CEBB27F2FDFD}" srcOrd="0" destOrd="0" presId="urn:microsoft.com/office/officeart/2009/3/layout/HorizontalOrganizationChart"/>
    <dgm:cxn modelId="{2D36C243-D142-492F-A7E3-17442C000466}" type="presParOf" srcId="{47BBAEC4-3581-4F2F-91B3-7A88A9F03EDF}" destId="{6F662860-2CF6-4662-AC89-A2C029F1F61D}" srcOrd="1" destOrd="0" presId="urn:microsoft.com/office/officeart/2009/3/layout/HorizontalOrganizationChart"/>
    <dgm:cxn modelId="{238F32AD-E545-497B-8B50-3F669D550883}" type="presParOf" srcId="{42C248A7-DDF4-4921-9AC3-9EC1F0CC99C2}" destId="{E1079E38-C547-4BBA-B5C5-A1DC8A4C5F26}" srcOrd="1" destOrd="0" presId="urn:microsoft.com/office/officeart/2009/3/layout/HorizontalOrganizationChart"/>
    <dgm:cxn modelId="{AE2A6ECA-25FC-4208-B7E0-86C1B0DF2337}" type="presParOf" srcId="{42C248A7-DDF4-4921-9AC3-9EC1F0CC99C2}" destId="{A820D0D2-9E6E-4651-B305-F47B03CFD7D0}" srcOrd="2" destOrd="0" presId="urn:microsoft.com/office/officeart/2009/3/layout/HorizontalOrganizationChart"/>
    <dgm:cxn modelId="{75B46E42-9CB0-4362-A21E-95B41693D2CE}" type="presParOf" srcId="{767B2622-AFAD-4D2F-A25B-74F4921E4731}" destId="{22C0C73E-1D76-4522-8426-0B6A3727B22A}" srcOrd="2" destOrd="0" presId="urn:microsoft.com/office/officeart/2009/3/layout/HorizontalOrganizationChart"/>
    <dgm:cxn modelId="{EE1E05B1-426F-4833-92DB-DA4237938543}" type="presParOf" srcId="{767B2622-AFAD-4D2F-A25B-74F4921E4731}" destId="{5D3DA8AB-3D40-4C7F-9A9E-95CB333B171C}" srcOrd="3" destOrd="0" presId="urn:microsoft.com/office/officeart/2009/3/layout/HorizontalOrganizationChart"/>
    <dgm:cxn modelId="{E7FF1735-89BC-4F4D-8BB7-B3E0679540FD}" type="presParOf" srcId="{5D3DA8AB-3D40-4C7F-9A9E-95CB333B171C}" destId="{CC5E3E51-61C0-479F-8A39-4F5704CE4CF6}" srcOrd="0" destOrd="0" presId="urn:microsoft.com/office/officeart/2009/3/layout/HorizontalOrganizationChart"/>
    <dgm:cxn modelId="{F64CAC11-A7C9-43FB-8A2F-C71B65E30F31}" type="presParOf" srcId="{CC5E3E51-61C0-479F-8A39-4F5704CE4CF6}" destId="{74C9B765-31F0-453F-A617-15C6EB1AB996}" srcOrd="0" destOrd="0" presId="urn:microsoft.com/office/officeart/2009/3/layout/HorizontalOrganizationChart"/>
    <dgm:cxn modelId="{5CA08F75-7F0E-4A42-83F9-91D1CB03A148}" type="presParOf" srcId="{CC5E3E51-61C0-479F-8A39-4F5704CE4CF6}" destId="{A2DE26A6-4F6E-427A-8646-62949FFAD3E1}" srcOrd="1" destOrd="0" presId="urn:microsoft.com/office/officeart/2009/3/layout/HorizontalOrganizationChart"/>
    <dgm:cxn modelId="{DA54E82E-E6B9-4557-866F-B2115ED82C9D}" type="presParOf" srcId="{5D3DA8AB-3D40-4C7F-9A9E-95CB333B171C}" destId="{3B889F12-C2C0-4B91-8F93-F4316EA18C8D}" srcOrd="1" destOrd="0" presId="urn:microsoft.com/office/officeart/2009/3/layout/HorizontalOrganizationChart"/>
    <dgm:cxn modelId="{CE18AFB3-DBA1-4BF8-9D77-D69E45DA9B8A}" type="presParOf" srcId="{5D3DA8AB-3D40-4C7F-9A9E-95CB333B171C}" destId="{E8659BC5-6C9C-4744-8E44-3BF97CD01D7A}" srcOrd="2" destOrd="0" presId="urn:microsoft.com/office/officeart/2009/3/layout/HorizontalOrganizationChart"/>
    <dgm:cxn modelId="{218D3C97-DB4C-42B3-AB61-68831409D0CB}" type="presParOf" srcId="{767B2622-AFAD-4D2F-A25B-74F4921E4731}" destId="{CD38FB22-873A-401C-9A96-4CC9AD3743B8}" srcOrd="4" destOrd="0" presId="urn:microsoft.com/office/officeart/2009/3/layout/HorizontalOrganizationChart"/>
    <dgm:cxn modelId="{F2482020-7C3B-4097-943B-F21BCB81DCBD}" type="presParOf" srcId="{767B2622-AFAD-4D2F-A25B-74F4921E4731}" destId="{BE156294-8555-4553-96F1-ED00E4779D56}" srcOrd="5" destOrd="0" presId="urn:microsoft.com/office/officeart/2009/3/layout/HorizontalOrganizationChart"/>
    <dgm:cxn modelId="{D97A62D7-4746-457C-A485-A0C973952B2D}" type="presParOf" srcId="{BE156294-8555-4553-96F1-ED00E4779D56}" destId="{2B1D429D-875A-44C0-A324-0429898D5CD5}" srcOrd="0" destOrd="0" presId="urn:microsoft.com/office/officeart/2009/3/layout/HorizontalOrganizationChart"/>
    <dgm:cxn modelId="{A2E5455C-9DB5-49D3-8163-A3945FD2576B}" type="presParOf" srcId="{2B1D429D-875A-44C0-A324-0429898D5CD5}" destId="{0FDFA43F-B612-4F4D-A696-155B7A0098AC}" srcOrd="0" destOrd="0" presId="urn:microsoft.com/office/officeart/2009/3/layout/HorizontalOrganizationChart"/>
    <dgm:cxn modelId="{0589CF38-A630-4A05-A266-73B49E88D7EF}" type="presParOf" srcId="{2B1D429D-875A-44C0-A324-0429898D5CD5}" destId="{2E2219F8-B515-4FA1-8B61-E1AB6C23795A}" srcOrd="1" destOrd="0" presId="urn:microsoft.com/office/officeart/2009/3/layout/HorizontalOrganizationChart"/>
    <dgm:cxn modelId="{0E29158D-65B6-4716-BE46-6C695DF643FE}" type="presParOf" srcId="{BE156294-8555-4553-96F1-ED00E4779D56}" destId="{68CBFCBF-12A2-44BA-BE6A-E0FBC4EC8613}" srcOrd="1" destOrd="0" presId="urn:microsoft.com/office/officeart/2009/3/layout/HorizontalOrganizationChart"/>
    <dgm:cxn modelId="{F096EEE6-F748-47A8-8D72-779CD1DD8339}" type="presParOf" srcId="{BE156294-8555-4553-96F1-ED00E4779D56}" destId="{D8AFD569-7537-45C7-85C4-73DB7BC576B6}" srcOrd="2" destOrd="0" presId="urn:microsoft.com/office/officeart/2009/3/layout/HorizontalOrganizationChart"/>
    <dgm:cxn modelId="{34401119-0C45-43C1-A1C4-9C2E9E1CCAC0}" type="presParOf" srcId="{767B2622-AFAD-4D2F-A25B-74F4921E4731}" destId="{1879627E-1AB3-4371-9FEF-5B34880D28BB}" srcOrd="6" destOrd="0" presId="urn:microsoft.com/office/officeart/2009/3/layout/HorizontalOrganizationChart"/>
    <dgm:cxn modelId="{BBEFE7B4-B827-4C75-AE43-050DBB9E069E}" type="presParOf" srcId="{767B2622-AFAD-4D2F-A25B-74F4921E4731}" destId="{C9A9FC1E-E27D-4218-9AE1-302A375C8C18}" srcOrd="7" destOrd="0" presId="urn:microsoft.com/office/officeart/2009/3/layout/HorizontalOrganizationChart"/>
    <dgm:cxn modelId="{82D05468-1610-483C-B64C-C39F10791EAE}" type="presParOf" srcId="{C9A9FC1E-E27D-4218-9AE1-302A375C8C18}" destId="{5AD09E93-8C8B-488B-AB25-0B7971A118B3}" srcOrd="0" destOrd="0" presId="urn:microsoft.com/office/officeart/2009/3/layout/HorizontalOrganizationChart"/>
    <dgm:cxn modelId="{D33D5F8E-9BB2-4507-8850-49AFF6409B84}" type="presParOf" srcId="{5AD09E93-8C8B-488B-AB25-0B7971A118B3}" destId="{55B4025A-24F0-452B-968C-D59155266610}" srcOrd="0" destOrd="0" presId="urn:microsoft.com/office/officeart/2009/3/layout/HorizontalOrganizationChart"/>
    <dgm:cxn modelId="{2E599A4A-F921-4279-A521-94809BAF3332}" type="presParOf" srcId="{5AD09E93-8C8B-488B-AB25-0B7971A118B3}" destId="{777A8D10-CA39-4AF3-8075-32A20F7B75A7}" srcOrd="1" destOrd="0" presId="urn:microsoft.com/office/officeart/2009/3/layout/HorizontalOrganizationChart"/>
    <dgm:cxn modelId="{6C55951D-4522-44A0-AECD-AC692B4743A4}" type="presParOf" srcId="{C9A9FC1E-E27D-4218-9AE1-302A375C8C18}" destId="{22ECEF0A-B6C5-4ED8-9AF7-97F8E9C436AC}" srcOrd="1" destOrd="0" presId="urn:microsoft.com/office/officeart/2009/3/layout/HorizontalOrganizationChart"/>
    <dgm:cxn modelId="{67D2ED4B-8556-44B5-BCE9-183A1D534C15}" type="presParOf" srcId="{C9A9FC1E-E27D-4218-9AE1-302A375C8C18}" destId="{567915F4-452D-4806-AFD1-FE3A671AA5FF}" srcOrd="2" destOrd="0" presId="urn:microsoft.com/office/officeart/2009/3/layout/HorizontalOrganizationChart"/>
    <dgm:cxn modelId="{75C93645-03DF-47DD-8891-69354D9F7CCF}" type="presParOf" srcId="{767B2622-AFAD-4D2F-A25B-74F4921E4731}" destId="{55745EA9-4D7E-4281-8B6C-82187D1036B8}" srcOrd="8" destOrd="0" presId="urn:microsoft.com/office/officeart/2009/3/layout/HorizontalOrganizationChart"/>
    <dgm:cxn modelId="{B3524908-129D-4308-A9F2-6587D0C17DF5}" type="presParOf" srcId="{767B2622-AFAD-4D2F-A25B-74F4921E4731}" destId="{2F7DE025-60AA-4F96-975A-6F11110369E8}" srcOrd="9" destOrd="0" presId="urn:microsoft.com/office/officeart/2009/3/layout/HorizontalOrganizationChart"/>
    <dgm:cxn modelId="{3E35ECBE-10A8-410F-82EA-930077B63F48}" type="presParOf" srcId="{2F7DE025-60AA-4F96-975A-6F11110369E8}" destId="{2FCAE461-5BD9-45CE-AFBC-CB865088C3FF}" srcOrd="0" destOrd="0" presId="urn:microsoft.com/office/officeart/2009/3/layout/HorizontalOrganizationChart"/>
    <dgm:cxn modelId="{07973ECE-9265-4A40-B517-3B73CAB79F2E}" type="presParOf" srcId="{2FCAE461-5BD9-45CE-AFBC-CB865088C3FF}" destId="{85769891-F527-4E40-A3F2-941A50FC49CB}" srcOrd="0" destOrd="0" presId="urn:microsoft.com/office/officeart/2009/3/layout/HorizontalOrganizationChart"/>
    <dgm:cxn modelId="{66F7A04F-0790-4882-BF25-E6F931178965}" type="presParOf" srcId="{2FCAE461-5BD9-45CE-AFBC-CB865088C3FF}" destId="{EE9E9EEA-55B7-4441-9DA1-849A57537462}" srcOrd="1" destOrd="0" presId="urn:microsoft.com/office/officeart/2009/3/layout/HorizontalOrganizationChart"/>
    <dgm:cxn modelId="{D2D98743-7EC0-4D85-A2E0-6D4E9692266A}" type="presParOf" srcId="{2F7DE025-60AA-4F96-975A-6F11110369E8}" destId="{F7357283-83F8-4925-A5F4-D5422C9D681D}" srcOrd="1" destOrd="0" presId="urn:microsoft.com/office/officeart/2009/3/layout/HorizontalOrganizationChart"/>
    <dgm:cxn modelId="{066C720F-227B-48B4-9F44-E53CA65EAB7E}" type="presParOf" srcId="{2F7DE025-60AA-4F96-975A-6F11110369E8}" destId="{BE8223ED-DDB9-4ED2-B809-D8BA1B17E785}" srcOrd="2" destOrd="0" presId="urn:microsoft.com/office/officeart/2009/3/layout/HorizontalOrganizationChart"/>
    <dgm:cxn modelId="{07BBB19B-B7EE-4052-AA84-7AEB09D54B0A}" type="presParOf" srcId="{2E147B8A-0B35-4915-A7F8-7F350DF0DE4A}" destId="{333D07CD-DDF8-47C5-B419-FF2198491FD2}"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38E7704-B452-416A-96B9-B14430125F07}" type="doc">
      <dgm:prSet loTypeId="urn:microsoft.com/office/officeart/2005/8/layout/cycle5" loCatId="cycle" qsTypeId="urn:microsoft.com/office/officeart/2005/8/quickstyle/simple1" qsCatId="simple" csTypeId="urn:microsoft.com/office/officeart/2005/8/colors/colorful4" csCatId="colorful" phldr="1"/>
      <dgm:spPr/>
      <dgm:t>
        <a:bodyPr/>
        <a:lstStyle/>
        <a:p>
          <a:endParaRPr lang="zh-CN" altLang="en-US"/>
        </a:p>
      </dgm:t>
    </dgm:pt>
    <dgm:pt modelId="{08405D43-041A-4C41-969A-3693CB2B8FBC}">
      <dgm:prSet phldrT="[文本]"/>
      <dgm:spPr/>
      <dgm:t>
        <a:bodyPr/>
        <a:lstStyle/>
        <a:p>
          <a:r>
            <a:rPr lang="zh-CN" altLang="en-US" dirty="0"/>
            <a:t>发现</a:t>
          </a:r>
        </a:p>
      </dgm:t>
    </dgm:pt>
    <dgm:pt modelId="{A4D04735-8B21-4395-95CD-C46CFA5856ED}" type="parTrans" cxnId="{A82A0665-4F0A-4FCA-9EB8-C9520AD452A0}">
      <dgm:prSet/>
      <dgm:spPr/>
      <dgm:t>
        <a:bodyPr/>
        <a:lstStyle/>
        <a:p>
          <a:endParaRPr lang="zh-CN" altLang="en-US"/>
        </a:p>
      </dgm:t>
    </dgm:pt>
    <dgm:pt modelId="{8442F9F1-7E16-4F81-AE4F-50A5AEBE6196}" type="sibTrans" cxnId="{A82A0665-4F0A-4FCA-9EB8-C9520AD452A0}">
      <dgm:prSet/>
      <dgm:spPr>
        <a:ln w="28575">
          <a:solidFill>
            <a:schemeClr val="accent4">
              <a:lumMod val="60000"/>
              <a:lumOff val="40000"/>
            </a:schemeClr>
          </a:solidFill>
        </a:ln>
      </dgm:spPr>
      <dgm:t>
        <a:bodyPr/>
        <a:lstStyle/>
        <a:p>
          <a:endParaRPr lang="zh-CN" altLang="en-US"/>
        </a:p>
      </dgm:t>
    </dgm:pt>
    <dgm:pt modelId="{B4868F82-12FD-4259-8DA6-A83BDB4FBC92}">
      <dgm:prSet phldrT="[文本]"/>
      <dgm:spPr/>
      <dgm:t>
        <a:bodyPr/>
        <a:lstStyle/>
        <a:p>
          <a:r>
            <a:rPr lang="zh-CN" altLang="en-US" dirty="0"/>
            <a:t>立案</a:t>
          </a:r>
        </a:p>
      </dgm:t>
    </dgm:pt>
    <dgm:pt modelId="{1CD2C15E-9439-40C5-B85B-8C618678EC54}" type="parTrans" cxnId="{9F784A7D-0CA4-45B3-BDD6-C15ECE4FA042}">
      <dgm:prSet/>
      <dgm:spPr/>
      <dgm:t>
        <a:bodyPr/>
        <a:lstStyle/>
        <a:p>
          <a:endParaRPr lang="zh-CN" altLang="en-US"/>
        </a:p>
      </dgm:t>
    </dgm:pt>
    <dgm:pt modelId="{372323D3-EA54-4A69-81D7-A859D24F9913}" type="sibTrans" cxnId="{9F784A7D-0CA4-45B3-BDD6-C15ECE4FA042}">
      <dgm:prSet/>
      <dgm:spPr>
        <a:ln w="28575">
          <a:solidFill>
            <a:schemeClr val="accent4">
              <a:lumMod val="60000"/>
              <a:lumOff val="40000"/>
            </a:schemeClr>
          </a:solidFill>
        </a:ln>
      </dgm:spPr>
      <dgm:t>
        <a:bodyPr/>
        <a:lstStyle/>
        <a:p>
          <a:endParaRPr lang="zh-CN" altLang="en-US"/>
        </a:p>
      </dgm:t>
    </dgm:pt>
    <dgm:pt modelId="{4676E144-60B6-4A6E-ACE2-3F793AA23ADA}">
      <dgm:prSet phldrT="[文本]"/>
      <dgm:spPr/>
      <dgm:t>
        <a:bodyPr/>
        <a:lstStyle/>
        <a:p>
          <a:r>
            <a:rPr lang="zh-CN" altLang="en-US" dirty="0"/>
            <a:t>派遣</a:t>
          </a:r>
        </a:p>
      </dgm:t>
    </dgm:pt>
    <dgm:pt modelId="{121A4EF6-2FE0-425A-9261-201EB821680D}" type="parTrans" cxnId="{80D148D9-7EEC-40B9-8983-8D4A790E5D4B}">
      <dgm:prSet/>
      <dgm:spPr/>
      <dgm:t>
        <a:bodyPr/>
        <a:lstStyle/>
        <a:p>
          <a:endParaRPr lang="zh-CN" altLang="en-US"/>
        </a:p>
      </dgm:t>
    </dgm:pt>
    <dgm:pt modelId="{7912A1A4-2EE5-4759-ADC8-4CD4D52ADB72}" type="sibTrans" cxnId="{80D148D9-7EEC-40B9-8983-8D4A790E5D4B}">
      <dgm:prSet/>
      <dgm:spPr>
        <a:ln w="28575">
          <a:solidFill>
            <a:schemeClr val="accent4">
              <a:lumMod val="60000"/>
              <a:lumOff val="40000"/>
            </a:schemeClr>
          </a:solidFill>
        </a:ln>
      </dgm:spPr>
      <dgm:t>
        <a:bodyPr/>
        <a:lstStyle/>
        <a:p>
          <a:endParaRPr lang="zh-CN" altLang="en-US"/>
        </a:p>
      </dgm:t>
    </dgm:pt>
    <dgm:pt modelId="{E9F52F56-6218-43B2-B5E5-F065966067FE}">
      <dgm:prSet phldrT="[文本]"/>
      <dgm:spPr/>
      <dgm:t>
        <a:bodyPr/>
        <a:lstStyle/>
        <a:p>
          <a:r>
            <a:rPr lang="zh-CN" altLang="en-US" dirty="0"/>
            <a:t>处置</a:t>
          </a:r>
        </a:p>
      </dgm:t>
    </dgm:pt>
    <dgm:pt modelId="{5F34B8D7-D242-4D30-BAEC-6E281009216F}" type="parTrans" cxnId="{B46C8D9A-36AE-4FD4-8121-E866CE10E3F3}">
      <dgm:prSet/>
      <dgm:spPr/>
      <dgm:t>
        <a:bodyPr/>
        <a:lstStyle/>
        <a:p>
          <a:endParaRPr lang="zh-CN" altLang="en-US"/>
        </a:p>
      </dgm:t>
    </dgm:pt>
    <dgm:pt modelId="{987B62D3-2F96-4217-A20C-1DD5A81F6E43}" type="sibTrans" cxnId="{B46C8D9A-36AE-4FD4-8121-E866CE10E3F3}">
      <dgm:prSet/>
      <dgm:spPr>
        <a:ln w="28575"/>
      </dgm:spPr>
      <dgm:t>
        <a:bodyPr/>
        <a:lstStyle/>
        <a:p>
          <a:endParaRPr lang="zh-CN" altLang="en-US"/>
        </a:p>
      </dgm:t>
    </dgm:pt>
    <dgm:pt modelId="{5B749A31-5133-4E19-8C90-49663EBD9DA5}">
      <dgm:prSet phldrT="[文本]"/>
      <dgm:spPr/>
      <dgm:t>
        <a:bodyPr/>
        <a:lstStyle/>
        <a:p>
          <a:r>
            <a:rPr lang="zh-CN" altLang="en-US" dirty="0"/>
            <a:t>结案</a:t>
          </a:r>
        </a:p>
      </dgm:t>
    </dgm:pt>
    <dgm:pt modelId="{328440B8-901F-464D-88A3-DF8DC6B14C9F}" type="parTrans" cxnId="{AF6306EF-D3AD-4DA0-9181-93B5C1C1D8DA}">
      <dgm:prSet/>
      <dgm:spPr/>
      <dgm:t>
        <a:bodyPr/>
        <a:lstStyle/>
        <a:p>
          <a:endParaRPr lang="zh-CN" altLang="en-US"/>
        </a:p>
      </dgm:t>
    </dgm:pt>
    <dgm:pt modelId="{A28FB7CD-22B2-458C-A1BC-D6DBC89F80D5}" type="sibTrans" cxnId="{AF6306EF-D3AD-4DA0-9181-93B5C1C1D8DA}">
      <dgm:prSet/>
      <dgm:spPr>
        <a:ln w="28575">
          <a:solidFill>
            <a:schemeClr val="accent4">
              <a:lumMod val="60000"/>
              <a:lumOff val="40000"/>
            </a:schemeClr>
          </a:solidFill>
        </a:ln>
      </dgm:spPr>
      <dgm:t>
        <a:bodyPr/>
        <a:lstStyle/>
        <a:p>
          <a:endParaRPr lang="zh-CN" altLang="en-US"/>
        </a:p>
      </dgm:t>
    </dgm:pt>
    <dgm:pt modelId="{85386E00-D196-48B7-BDDC-8DEC5B349965}" type="pres">
      <dgm:prSet presAssocID="{B38E7704-B452-416A-96B9-B14430125F07}" presName="cycle" presStyleCnt="0">
        <dgm:presLayoutVars>
          <dgm:dir/>
          <dgm:resizeHandles val="exact"/>
        </dgm:presLayoutVars>
      </dgm:prSet>
      <dgm:spPr/>
    </dgm:pt>
    <dgm:pt modelId="{B4815B1A-C690-4A6F-A0F2-DCBFFEA3B8D7}" type="pres">
      <dgm:prSet presAssocID="{08405D43-041A-4C41-969A-3693CB2B8FBC}" presName="node" presStyleLbl="node1" presStyleIdx="0" presStyleCnt="5">
        <dgm:presLayoutVars>
          <dgm:bulletEnabled val="1"/>
        </dgm:presLayoutVars>
      </dgm:prSet>
      <dgm:spPr/>
    </dgm:pt>
    <dgm:pt modelId="{E25E5B76-1ABC-4E27-BF68-66E220D41080}" type="pres">
      <dgm:prSet presAssocID="{08405D43-041A-4C41-969A-3693CB2B8FBC}" presName="spNode" presStyleCnt="0"/>
      <dgm:spPr/>
    </dgm:pt>
    <dgm:pt modelId="{C190E5D4-B904-4C8C-9F73-05E941C78EA2}" type="pres">
      <dgm:prSet presAssocID="{8442F9F1-7E16-4F81-AE4F-50A5AEBE6196}" presName="sibTrans" presStyleLbl="sibTrans1D1" presStyleIdx="0" presStyleCnt="5"/>
      <dgm:spPr/>
    </dgm:pt>
    <dgm:pt modelId="{A4FA6145-B9B0-4AE5-BB59-52DC863AE78E}" type="pres">
      <dgm:prSet presAssocID="{B4868F82-12FD-4259-8DA6-A83BDB4FBC92}" presName="node" presStyleLbl="node1" presStyleIdx="1" presStyleCnt="5">
        <dgm:presLayoutVars>
          <dgm:bulletEnabled val="1"/>
        </dgm:presLayoutVars>
      </dgm:prSet>
      <dgm:spPr/>
    </dgm:pt>
    <dgm:pt modelId="{7B0C08AB-B0EB-408A-B648-3F52AE4EBC74}" type="pres">
      <dgm:prSet presAssocID="{B4868F82-12FD-4259-8DA6-A83BDB4FBC92}" presName="spNode" presStyleCnt="0"/>
      <dgm:spPr/>
    </dgm:pt>
    <dgm:pt modelId="{231E6D65-42CB-4132-B826-579298F74739}" type="pres">
      <dgm:prSet presAssocID="{372323D3-EA54-4A69-81D7-A859D24F9913}" presName="sibTrans" presStyleLbl="sibTrans1D1" presStyleIdx="1" presStyleCnt="5"/>
      <dgm:spPr/>
    </dgm:pt>
    <dgm:pt modelId="{B454AD92-9C2A-4605-A8C2-CC3C8DB7DCDF}" type="pres">
      <dgm:prSet presAssocID="{4676E144-60B6-4A6E-ACE2-3F793AA23ADA}" presName="node" presStyleLbl="node1" presStyleIdx="2" presStyleCnt="5">
        <dgm:presLayoutVars>
          <dgm:bulletEnabled val="1"/>
        </dgm:presLayoutVars>
      </dgm:prSet>
      <dgm:spPr/>
    </dgm:pt>
    <dgm:pt modelId="{3AC817AB-C2FF-4ADF-98C6-B9C42BCF9B43}" type="pres">
      <dgm:prSet presAssocID="{4676E144-60B6-4A6E-ACE2-3F793AA23ADA}" presName="spNode" presStyleCnt="0"/>
      <dgm:spPr/>
    </dgm:pt>
    <dgm:pt modelId="{B388056B-83D5-45F8-942D-8979BB84AAEB}" type="pres">
      <dgm:prSet presAssocID="{7912A1A4-2EE5-4759-ADC8-4CD4D52ADB72}" presName="sibTrans" presStyleLbl="sibTrans1D1" presStyleIdx="2" presStyleCnt="5"/>
      <dgm:spPr/>
    </dgm:pt>
    <dgm:pt modelId="{D48D0188-53BE-470D-8E68-32794A8E740A}" type="pres">
      <dgm:prSet presAssocID="{E9F52F56-6218-43B2-B5E5-F065966067FE}" presName="node" presStyleLbl="node1" presStyleIdx="3" presStyleCnt="5">
        <dgm:presLayoutVars>
          <dgm:bulletEnabled val="1"/>
        </dgm:presLayoutVars>
      </dgm:prSet>
      <dgm:spPr/>
    </dgm:pt>
    <dgm:pt modelId="{5357EBA9-50D6-4832-9B18-C7B43505935E}" type="pres">
      <dgm:prSet presAssocID="{E9F52F56-6218-43B2-B5E5-F065966067FE}" presName="spNode" presStyleCnt="0"/>
      <dgm:spPr/>
    </dgm:pt>
    <dgm:pt modelId="{9879CAB0-4209-4E70-BF58-D82CC0690EF8}" type="pres">
      <dgm:prSet presAssocID="{987B62D3-2F96-4217-A20C-1DD5A81F6E43}" presName="sibTrans" presStyleLbl="sibTrans1D1" presStyleIdx="3" presStyleCnt="5"/>
      <dgm:spPr/>
    </dgm:pt>
    <dgm:pt modelId="{E3A1FF10-6BE4-4400-B8B2-47522AED6A8E}" type="pres">
      <dgm:prSet presAssocID="{5B749A31-5133-4E19-8C90-49663EBD9DA5}" presName="node" presStyleLbl="node1" presStyleIdx="4" presStyleCnt="5">
        <dgm:presLayoutVars>
          <dgm:bulletEnabled val="1"/>
        </dgm:presLayoutVars>
      </dgm:prSet>
      <dgm:spPr/>
    </dgm:pt>
    <dgm:pt modelId="{39EB19DD-7B09-4B07-A570-7A81901E7A33}" type="pres">
      <dgm:prSet presAssocID="{5B749A31-5133-4E19-8C90-49663EBD9DA5}" presName="spNode" presStyleCnt="0"/>
      <dgm:spPr/>
    </dgm:pt>
    <dgm:pt modelId="{EAD7FBEE-305A-4BB6-9E3C-55E554C2F3CA}" type="pres">
      <dgm:prSet presAssocID="{A28FB7CD-22B2-458C-A1BC-D6DBC89F80D5}" presName="sibTrans" presStyleLbl="sibTrans1D1" presStyleIdx="4" presStyleCnt="5"/>
      <dgm:spPr/>
    </dgm:pt>
  </dgm:ptLst>
  <dgm:cxnLst>
    <dgm:cxn modelId="{85F16334-6F11-403F-8A95-D9632F94AC5A}" type="presOf" srcId="{B38E7704-B452-416A-96B9-B14430125F07}" destId="{85386E00-D196-48B7-BDDC-8DEC5B349965}" srcOrd="0" destOrd="0" presId="urn:microsoft.com/office/officeart/2005/8/layout/cycle5"/>
    <dgm:cxn modelId="{A82A0665-4F0A-4FCA-9EB8-C9520AD452A0}" srcId="{B38E7704-B452-416A-96B9-B14430125F07}" destId="{08405D43-041A-4C41-969A-3693CB2B8FBC}" srcOrd="0" destOrd="0" parTransId="{A4D04735-8B21-4395-95CD-C46CFA5856ED}" sibTransId="{8442F9F1-7E16-4F81-AE4F-50A5AEBE6196}"/>
    <dgm:cxn modelId="{78EE6846-D6D4-49EC-88F4-F567E72988B4}" type="presOf" srcId="{B4868F82-12FD-4259-8DA6-A83BDB4FBC92}" destId="{A4FA6145-B9B0-4AE5-BB59-52DC863AE78E}" srcOrd="0" destOrd="0" presId="urn:microsoft.com/office/officeart/2005/8/layout/cycle5"/>
    <dgm:cxn modelId="{7B203C50-DFEE-4430-BF86-38ED8184806A}" type="presOf" srcId="{372323D3-EA54-4A69-81D7-A859D24F9913}" destId="{231E6D65-42CB-4132-B826-579298F74739}" srcOrd="0" destOrd="0" presId="urn:microsoft.com/office/officeart/2005/8/layout/cycle5"/>
    <dgm:cxn modelId="{441F8070-58E1-4FEE-828E-CEFF4E7D4F65}" type="presOf" srcId="{08405D43-041A-4C41-969A-3693CB2B8FBC}" destId="{B4815B1A-C690-4A6F-A0F2-DCBFFEA3B8D7}" srcOrd="0" destOrd="0" presId="urn:microsoft.com/office/officeart/2005/8/layout/cycle5"/>
    <dgm:cxn modelId="{9F784A7D-0CA4-45B3-BDD6-C15ECE4FA042}" srcId="{B38E7704-B452-416A-96B9-B14430125F07}" destId="{B4868F82-12FD-4259-8DA6-A83BDB4FBC92}" srcOrd="1" destOrd="0" parTransId="{1CD2C15E-9439-40C5-B85B-8C618678EC54}" sibTransId="{372323D3-EA54-4A69-81D7-A859D24F9913}"/>
    <dgm:cxn modelId="{190C8A80-458C-4B67-B9E2-7545491BDA4F}" type="presOf" srcId="{7912A1A4-2EE5-4759-ADC8-4CD4D52ADB72}" destId="{B388056B-83D5-45F8-942D-8979BB84AAEB}" srcOrd="0" destOrd="0" presId="urn:microsoft.com/office/officeart/2005/8/layout/cycle5"/>
    <dgm:cxn modelId="{B46C8D9A-36AE-4FD4-8121-E866CE10E3F3}" srcId="{B38E7704-B452-416A-96B9-B14430125F07}" destId="{E9F52F56-6218-43B2-B5E5-F065966067FE}" srcOrd="3" destOrd="0" parTransId="{5F34B8D7-D242-4D30-BAEC-6E281009216F}" sibTransId="{987B62D3-2F96-4217-A20C-1DD5A81F6E43}"/>
    <dgm:cxn modelId="{678ADAA7-2B52-4833-8B51-25AF4849D9F8}" type="presOf" srcId="{987B62D3-2F96-4217-A20C-1DD5A81F6E43}" destId="{9879CAB0-4209-4E70-BF58-D82CC0690EF8}" srcOrd="0" destOrd="0" presId="urn:microsoft.com/office/officeart/2005/8/layout/cycle5"/>
    <dgm:cxn modelId="{61DA9AC0-2D60-4DD0-A375-FB4E7231D5A7}" type="presOf" srcId="{A28FB7CD-22B2-458C-A1BC-D6DBC89F80D5}" destId="{EAD7FBEE-305A-4BB6-9E3C-55E554C2F3CA}" srcOrd="0" destOrd="0" presId="urn:microsoft.com/office/officeart/2005/8/layout/cycle5"/>
    <dgm:cxn modelId="{E1767BD2-4E48-4765-8301-903676D11118}" type="presOf" srcId="{8442F9F1-7E16-4F81-AE4F-50A5AEBE6196}" destId="{C190E5D4-B904-4C8C-9F73-05E941C78EA2}" srcOrd="0" destOrd="0" presId="urn:microsoft.com/office/officeart/2005/8/layout/cycle5"/>
    <dgm:cxn modelId="{BE4DF1D6-F6BE-4D4F-BEA8-91C9BBBF0947}" type="presOf" srcId="{E9F52F56-6218-43B2-B5E5-F065966067FE}" destId="{D48D0188-53BE-470D-8E68-32794A8E740A}" srcOrd="0" destOrd="0" presId="urn:microsoft.com/office/officeart/2005/8/layout/cycle5"/>
    <dgm:cxn modelId="{80D148D9-7EEC-40B9-8983-8D4A790E5D4B}" srcId="{B38E7704-B452-416A-96B9-B14430125F07}" destId="{4676E144-60B6-4A6E-ACE2-3F793AA23ADA}" srcOrd="2" destOrd="0" parTransId="{121A4EF6-2FE0-425A-9261-201EB821680D}" sibTransId="{7912A1A4-2EE5-4759-ADC8-4CD4D52ADB72}"/>
    <dgm:cxn modelId="{AF6306EF-D3AD-4DA0-9181-93B5C1C1D8DA}" srcId="{B38E7704-B452-416A-96B9-B14430125F07}" destId="{5B749A31-5133-4E19-8C90-49663EBD9DA5}" srcOrd="4" destOrd="0" parTransId="{328440B8-901F-464D-88A3-DF8DC6B14C9F}" sibTransId="{A28FB7CD-22B2-458C-A1BC-D6DBC89F80D5}"/>
    <dgm:cxn modelId="{1FD177F0-48A2-4F38-AB11-7FF45D63945A}" type="presOf" srcId="{5B749A31-5133-4E19-8C90-49663EBD9DA5}" destId="{E3A1FF10-6BE4-4400-B8B2-47522AED6A8E}" srcOrd="0" destOrd="0" presId="urn:microsoft.com/office/officeart/2005/8/layout/cycle5"/>
    <dgm:cxn modelId="{3BFCE3F6-636A-4038-B973-53CF750D190C}" type="presOf" srcId="{4676E144-60B6-4A6E-ACE2-3F793AA23ADA}" destId="{B454AD92-9C2A-4605-A8C2-CC3C8DB7DCDF}" srcOrd="0" destOrd="0" presId="urn:microsoft.com/office/officeart/2005/8/layout/cycle5"/>
    <dgm:cxn modelId="{44B9A6A0-D408-418C-A672-8A676A51A53A}" type="presParOf" srcId="{85386E00-D196-48B7-BDDC-8DEC5B349965}" destId="{B4815B1A-C690-4A6F-A0F2-DCBFFEA3B8D7}" srcOrd="0" destOrd="0" presId="urn:microsoft.com/office/officeart/2005/8/layout/cycle5"/>
    <dgm:cxn modelId="{1B287398-3432-4FE9-A1F6-BB060EE5BEA4}" type="presParOf" srcId="{85386E00-D196-48B7-BDDC-8DEC5B349965}" destId="{E25E5B76-1ABC-4E27-BF68-66E220D41080}" srcOrd="1" destOrd="0" presId="urn:microsoft.com/office/officeart/2005/8/layout/cycle5"/>
    <dgm:cxn modelId="{89F84918-5EF6-4766-8069-DD2294CE6D9F}" type="presParOf" srcId="{85386E00-D196-48B7-BDDC-8DEC5B349965}" destId="{C190E5D4-B904-4C8C-9F73-05E941C78EA2}" srcOrd="2" destOrd="0" presId="urn:microsoft.com/office/officeart/2005/8/layout/cycle5"/>
    <dgm:cxn modelId="{053EB531-45B6-4464-BE64-234AB30E79CC}" type="presParOf" srcId="{85386E00-D196-48B7-BDDC-8DEC5B349965}" destId="{A4FA6145-B9B0-4AE5-BB59-52DC863AE78E}" srcOrd="3" destOrd="0" presId="urn:microsoft.com/office/officeart/2005/8/layout/cycle5"/>
    <dgm:cxn modelId="{4FD14DB9-F2BF-4A15-BAA9-8CA32E86DFEF}" type="presParOf" srcId="{85386E00-D196-48B7-BDDC-8DEC5B349965}" destId="{7B0C08AB-B0EB-408A-B648-3F52AE4EBC74}" srcOrd="4" destOrd="0" presId="urn:microsoft.com/office/officeart/2005/8/layout/cycle5"/>
    <dgm:cxn modelId="{2AC0D14A-1FAB-4B0C-B6B6-4EA87DE11C89}" type="presParOf" srcId="{85386E00-D196-48B7-BDDC-8DEC5B349965}" destId="{231E6D65-42CB-4132-B826-579298F74739}" srcOrd="5" destOrd="0" presId="urn:microsoft.com/office/officeart/2005/8/layout/cycle5"/>
    <dgm:cxn modelId="{1D822D89-88DD-4CD9-B042-5D61B10CFEAF}" type="presParOf" srcId="{85386E00-D196-48B7-BDDC-8DEC5B349965}" destId="{B454AD92-9C2A-4605-A8C2-CC3C8DB7DCDF}" srcOrd="6" destOrd="0" presId="urn:microsoft.com/office/officeart/2005/8/layout/cycle5"/>
    <dgm:cxn modelId="{610F7D67-7C24-4A76-9E0F-0B6C58BFF822}" type="presParOf" srcId="{85386E00-D196-48B7-BDDC-8DEC5B349965}" destId="{3AC817AB-C2FF-4ADF-98C6-B9C42BCF9B43}" srcOrd="7" destOrd="0" presId="urn:microsoft.com/office/officeart/2005/8/layout/cycle5"/>
    <dgm:cxn modelId="{6A5A30B9-A379-4F57-A449-6FB163E02313}" type="presParOf" srcId="{85386E00-D196-48B7-BDDC-8DEC5B349965}" destId="{B388056B-83D5-45F8-942D-8979BB84AAEB}" srcOrd="8" destOrd="0" presId="urn:microsoft.com/office/officeart/2005/8/layout/cycle5"/>
    <dgm:cxn modelId="{C9B6B4D2-06E5-4508-9336-059BAB9A044B}" type="presParOf" srcId="{85386E00-D196-48B7-BDDC-8DEC5B349965}" destId="{D48D0188-53BE-470D-8E68-32794A8E740A}" srcOrd="9" destOrd="0" presId="urn:microsoft.com/office/officeart/2005/8/layout/cycle5"/>
    <dgm:cxn modelId="{C1E123E9-0445-496E-A98D-15AB8EC65D95}" type="presParOf" srcId="{85386E00-D196-48B7-BDDC-8DEC5B349965}" destId="{5357EBA9-50D6-4832-9B18-C7B43505935E}" srcOrd="10" destOrd="0" presId="urn:microsoft.com/office/officeart/2005/8/layout/cycle5"/>
    <dgm:cxn modelId="{1107B2BD-3FB8-44A2-A1F1-EDB24B657F5C}" type="presParOf" srcId="{85386E00-D196-48B7-BDDC-8DEC5B349965}" destId="{9879CAB0-4209-4E70-BF58-D82CC0690EF8}" srcOrd="11" destOrd="0" presId="urn:microsoft.com/office/officeart/2005/8/layout/cycle5"/>
    <dgm:cxn modelId="{E3501070-DDD4-46CB-B9FF-A05D5C805A77}" type="presParOf" srcId="{85386E00-D196-48B7-BDDC-8DEC5B349965}" destId="{E3A1FF10-6BE4-4400-B8B2-47522AED6A8E}" srcOrd="12" destOrd="0" presId="urn:microsoft.com/office/officeart/2005/8/layout/cycle5"/>
    <dgm:cxn modelId="{3C387ABB-F219-4736-AC70-4B733A18D949}" type="presParOf" srcId="{85386E00-D196-48B7-BDDC-8DEC5B349965}" destId="{39EB19DD-7B09-4B07-A570-7A81901E7A33}" srcOrd="13" destOrd="0" presId="urn:microsoft.com/office/officeart/2005/8/layout/cycle5"/>
    <dgm:cxn modelId="{A849A9CF-FBD3-484F-8009-34BE5D0D8690}" type="presParOf" srcId="{85386E00-D196-48B7-BDDC-8DEC5B349965}" destId="{EAD7FBEE-305A-4BB6-9E3C-55E554C2F3CA}" srcOrd="14" destOrd="0" presId="urn:microsoft.com/office/officeart/2005/8/layout/cycle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C3DBAF9-C45E-4205-B45A-5FC5A9162436}"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zh-CN" altLang="en-US"/>
        </a:p>
      </dgm:t>
    </dgm:pt>
    <dgm:pt modelId="{F0C3E7FD-0AC1-4BA3-B4BB-22FB4F6D268C}">
      <dgm:prSet phldrT="[文本]"/>
      <dgm:spPr/>
      <dgm:t>
        <a:bodyPr/>
        <a:lstStyle/>
        <a:p>
          <a:r>
            <a:rPr lang="zh-CN" altLang="en-US" dirty="0"/>
            <a:t>省级河长制信息系统</a:t>
          </a:r>
        </a:p>
      </dgm:t>
    </dgm:pt>
    <dgm:pt modelId="{7402F3CA-4654-4855-AF19-5DAC0E47B005}" type="parTrans" cxnId="{E507904D-196F-4BCE-BA98-3F6ED456ED35}">
      <dgm:prSet/>
      <dgm:spPr/>
      <dgm:t>
        <a:bodyPr/>
        <a:lstStyle/>
        <a:p>
          <a:endParaRPr lang="zh-CN" altLang="en-US"/>
        </a:p>
      </dgm:t>
    </dgm:pt>
    <dgm:pt modelId="{889A0690-5F0A-486F-B4C1-86D6F43A92FD}" type="sibTrans" cxnId="{E507904D-196F-4BCE-BA98-3F6ED456ED35}">
      <dgm:prSet/>
      <dgm:spPr/>
      <dgm:t>
        <a:bodyPr/>
        <a:lstStyle/>
        <a:p>
          <a:endParaRPr lang="zh-CN" altLang="en-US"/>
        </a:p>
      </dgm:t>
    </dgm:pt>
    <dgm:pt modelId="{49352FBA-2F65-4FD4-A4E9-DB0EB7D46E7D}">
      <dgm:prSet phldrT="[文本]"/>
      <dgm:spPr/>
      <dgm:t>
        <a:bodyPr/>
        <a:lstStyle/>
        <a:p>
          <a:r>
            <a:rPr lang="zh-CN" altLang="en-US" dirty="0"/>
            <a:t>数据中心</a:t>
          </a:r>
        </a:p>
      </dgm:t>
    </dgm:pt>
    <dgm:pt modelId="{1D8B02CD-6368-4FB0-9A51-91E262AE79F0}" type="parTrans" cxnId="{6BABC522-67CB-4E21-BE90-0D82743D3FD8}">
      <dgm:prSet/>
      <dgm:spPr/>
      <dgm:t>
        <a:bodyPr/>
        <a:lstStyle/>
        <a:p>
          <a:endParaRPr lang="zh-CN" altLang="en-US"/>
        </a:p>
      </dgm:t>
    </dgm:pt>
    <dgm:pt modelId="{A48DEBD5-DD42-432B-AC46-38AB1F3C372F}" type="sibTrans" cxnId="{6BABC522-67CB-4E21-BE90-0D82743D3FD8}">
      <dgm:prSet/>
      <dgm:spPr/>
      <dgm:t>
        <a:bodyPr/>
        <a:lstStyle/>
        <a:p>
          <a:endParaRPr lang="zh-CN" altLang="en-US"/>
        </a:p>
      </dgm:t>
    </dgm:pt>
    <dgm:pt modelId="{89A022E2-9011-4884-B2DF-4607EB371EBE}">
      <dgm:prSet phldrT="[文本]"/>
      <dgm:spPr/>
      <dgm:t>
        <a:bodyPr/>
        <a:lstStyle/>
        <a:p>
          <a:r>
            <a:rPr lang="zh-CN" altLang="en-US" dirty="0"/>
            <a:t>河长制综合信息服务和管理平台</a:t>
          </a:r>
        </a:p>
      </dgm:t>
    </dgm:pt>
    <dgm:pt modelId="{D9294F6C-2303-4D0A-A982-0F9F2A906ECC}" type="parTrans" cxnId="{34534C4D-5C73-4FED-88DC-0DEC69B08E86}">
      <dgm:prSet/>
      <dgm:spPr/>
      <dgm:t>
        <a:bodyPr/>
        <a:lstStyle/>
        <a:p>
          <a:endParaRPr lang="zh-CN" altLang="en-US"/>
        </a:p>
      </dgm:t>
    </dgm:pt>
    <dgm:pt modelId="{A853F377-420B-4F9F-8C2C-8A9FD4D1A4F9}" type="sibTrans" cxnId="{34534C4D-5C73-4FED-88DC-0DEC69B08E86}">
      <dgm:prSet/>
      <dgm:spPr/>
      <dgm:t>
        <a:bodyPr/>
        <a:lstStyle/>
        <a:p>
          <a:endParaRPr lang="zh-CN" altLang="en-US"/>
        </a:p>
      </dgm:t>
    </dgm:pt>
    <dgm:pt modelId="{0F6494A5-BCBA-4C20-B094-8CE57B711FF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信息服务</a:t>
          </a:r>
        </a:p>
      </dgm:t>
    </dgm:pt>
    <dgm:pt modelId="{5A122856-0A15-4A35-8043-02BD1DBDCF61}" type="parTrans" cxnId="{D9B6DF4C-D0E4-452B-B35D-5D92D64C0DEF}">
      <dgm:prSet/>
      <dgm:spPr/>
      <dgm:t>
        <a:bodyPr/>
        <a:lstStyle/>
        <a:p>
          <a:endParaRPr lang="zh-CN" altLang="en-US"/>
        </a:p>
      </dgm:t>
    </dgm:pt>
    <dgm:pt modelId="{67C2737A-56A4-49EA-B4BF-D9F95BB31A64}" type="sibTrans" cxnId="{D9B6DF4C-D0E4-452B-B35D-5D92D64C0DEF}">
      <dgm:prSet/>
      <dgm:spPr/>
      <dgm:t>
        <a:bodyPr/>
        <a:lstStyle/>
        <a:p>
          <a:endParaRPr lang="zh-CN" altLang="en-US"/>
        </a:p>
      </dgm:t>
    </dgm:pt>
    <dgm:pt modelId="{AB539B5F-AD36-4938-B88A-E31D2B174E0D}">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业务办理</a:t>
          </a:r>
        </a:p>
      </dgm:t>
    </dgm:pt>
    <dgm:pt modelId="{3F6F680C-7459-46FA-96FA-BC810D16EC2F}" type="parTrans" cxnId="{88C637C7-39A3-48B0-B0A8-0E00AF4DBEEC}">
      <dgm:prSet/>
      <dgm:spPr/>
      <dgm:t>
        <a:bodyPr/>
        <a:lstStyle/>
        <a:p>
          <a:endParaRPr lang="zh-CN" altLang="en-US"/>
        </a:p>
      </dgm:t>
    </dgm:pt>
    <dgm:pt modelId="{1D975D78-ED62-4A44-9648-370DEF658225}" type="sibTrans" cxnId="{88C637C7-39A3-48B0-B0A8-0E00AF4DBEEC}">
      <dgm:prSet/>
      <dgm:spPr/>
      <dgm:t>
        <a:bodyPr/>
        <a:lstStyle/>
        <a:p>
          <a:endParaRPr lang="zh-CN" altLang="en-US"/>
        </a:p>
      </dgm:t>
    </dgm:pt>
    <dgm:pt modelId="{80A5236B-6D23-4E8B-8A0C-9D486BC6F949}">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考核评估</a:t>
          </a:r>
        </a:p>
      </dgm:t>
    </dgm:pt>
    <dgm:pt modelId="{0C20AA9C-26C8-433E-B24F-78D763905486}" type="parTrans" cxnId="{EB3BB30B-E820-417D-A9FC-380ABAA015BD}">
      <dgm:prSet/>
      <dgm:spPr/>
      <dgm:t>
        <a:bodyPr/>
        <a:lstStyle/>
        <a:p>
          <a:endParaRPr lang="zh-CN" altLang="en-US"/>
        </a:p>
      </dgm:t>
    </dgm:pt>
    <dgm:pt modelId="{DCEBC7CF-00EB-4380-9B4E-E4ACE2BD8AE9}" type="sibTrans" cxnId="{EB3BB30B-E820-417D-A9FC-380ABAA015BD}">
      <dgm:prSet/>
      <dgm:spPr/>
      <dgm:t>
        <a:bodyPr/>
        <a:lstStyle/>
        <a:p>
          <a:endParaRPr lang="zh-CN" altLang="en-US"/>
        </a:p>
      </dgm:t>
    </dgm:pt>
    <dgm:pt modelId="{D70D3E74-A5EC-40C2-AE3F-69DCCC22B774}">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督导检查</a:t>
          </a:r>
        </a:p>
      </dgm:t>
    </dgm:pt>
    <dgm:pt modelId="{45AFA7B5-87D0-4D74-BB72-714A5A895339}" type="parTrans" cxnId="{C4EE4F0A-91CB-4C42-9F21-0DC9917E904A}">
      <dgm:prSet/>
      <dgm:spPr/>
      <dgm:t>
        <a:bodyPr/>
        <a:lstStyle/>
        <a:p>
          <a:endParaRPr lang="zh-CN" altLang="en-US"/>
        </a:p>
      </dgm:t>
    </dgm:pt>
    <dgm:pt modelId="{05FD9D6E-4276-458B-B5EF-6D14A3ADAF18}" type="sibTrans" cxnId="{C4EE4F0A-91CB-4C42-9F21-0DC9917E904A}">
      <dgm:prSet/>
      <dgm:spPr/>
      <dgm:t>
        <a:bodyPr/>
        <a:lstStyle/>
        <a:p>
          <a:endParaRPr lang="zh-CN" altLang="en-US"/>
        </a:p>
      </dgm:t>
    </dgm:pt>
    <dgm:pt modelId="{F0D2A564-7CB7-4843-A027-67E25D6119B3}">
      <dgm:prSet phldrT="[文本]">
        <dgm:style>
          <a:lnRef idx="2">
            <a:schemeClr val="accent1"/>
          </a:lnRef>
          <a:fillRef idx="1">
            <a:schemeClr val="lt1"/>
          </a:fillRef>
          <a:effectRef idx="0">
            <a:schemeClr val="accent1"/>
          </a:effectRef>
          <a:fontRef idx="minor">
            <a:schemeClr val="dk1"/>
          </a:fontRef>
        </dgm:style>
      </dgm:prSet>
      <dgm:spPr/>
      <dgm:t>
        <a:bodyPr/>
        <a:lstStyle/>
        <a:p>
          <a:r>
            <a:rPr lang="zh-CN" altLang="en-US" dirty="0"/>
            <a:t>综合统计</a:t>
          </a:r>
        </a:p>
      </dgm:t>
    </dgm:pt>
    <dgm:pt modelId="{79B0BA48-0BCB-417D-B601-B479FBB579B9}" type="parTrans" cxnId="{1FD541C1-D9FD-4CC5-B3A5-99F8D844E7B4}">
      <dgm:prSet/>
      <dgm:spPr/>
      <dgm:t>
        <a:bodyPr/>
        <a:lstStyle/>
        <a:p>
          <a:endParaRPr lang="zh-CN" altLang="en-US"/>
        </a:p>
      </dgm:t>
    </dgm:pt>
    <dgm:pt modelId="{D9FBE2E1-FDD0-42B8-ACCA-91E9EC66924B}" type="sibTrans" cxnId="{1FD541C1-D9FD-4CC5-B3A5-99F8D844E7B4}">
      <dgm:prSet/>
      <dgm:spPr/>
      <dgm:t>
        <a:bodyPr/>
        <a:lstStyle/>
        <a:p>
          <a:endParaRPr lang="zh-CN" altLang="en-US"/>
        </a:p>
      </dgm:t>
    </dgm:pt>
    <dgm:pt modelId="{29DB7622-0B09-435C-A0DC-C2AE3266AEE6}">
      <dgm:prSet phldrT="[文本]"/>
      <dgm:spPr/>
      <dgm:t>
        <a:bodyPr/>
        <a:lstStyle/>
        <a:p>
          <a:r>
            <a:rPr lang="zh-CN" altLang="en-US" dirty="0"/>
            <a:t>移动端应用</a:t>
          </a:r>
        </a:p>
      </dgm:t>
    </dgm:pt>
    <dgm:pt modelId="{0D166DF5-2117-47A6-999D-B1D047504688}" type="parTrans" cxnId="{F6ADE32D-02B2-4EA3-BDFF-482C3DECC097}">
      <dgm:prSet/>
      <dgm:spPr/>
      <dgm:t>
        <a:bodyPr/>
        <a:lstStyle/>
        <a:p>
          <a:endParaRPr lang="zh-CN" altLang="en-US"/>
        </a:p>
      </dgm:t>
    </dgm:pt>
    <dgm:pt modelId="{24F7750B-3526-4B39-A541-4A329793692D}" type="sibTrans" cxnId="{F6ADE32D-02B2-4EA3-BDFF-482C3DECC097}">
      <dgm:prSet/>
      <dgm:spPr/>
      <dgm:t>
        <a:bodyPr/>
        <a:lstStyle/>
        <a:p>
          <a:endParaRPr lang="zh-CN" altLang="en-US"/>
        </a:p>
      </dgm:t>
    </dgm:pt>
    <dgm:pt modelId="{135F4FA1-6CAE-41BE-9E95-2D3B3D5A920C}">
      <dgm:prSet phldrT="[文本]">
        <dgm:style>
          <a:lnRef idx="2">
            <a:schemeClr val="accent1"/>
          </a:lnRef>
          <a:fillRef idx="1">
            <a:schemeClr val="lt1"/>
          </a:fillRef>
          <a:effectRef idx="0">
            <a:schemeClr val="accent1"/>
          </a:effectRef>
          <a:fontRef idx="minor">
            <a:schemeClr val="dk1"/>
          </a:fontRef>
        </dgm:style>
      </dgm:prSet>
      <dgm:spPr/>
      <dgm:t>
        <a:bodyPr/>
        <a:lstStyle/>
        <a:p>
          <a:r>
            <a:rPr lang="en-US" altLang="zh-CN" dirty="0"/>
            <a:t>APP&amp;</a:t>
          </a:r>
          <a:r>
            <a:rPr lang="zh-CN" altLang="en-US" dirty="0"/>
            <a:t>微信</a:t>
          </a:r>
        </a:p>
      </dgm:t>
    </dgm:pt>
    <dgm:pt modelId="{871E9FD0-C379-44AF-B70A-7200431E1CB7}" type="parTrans" cxnId="{88B885AC-B1D7-4EF4-964F-3E41AD983870}">
      <dgm:prSet/>
      <dgm:spPr/>
      <dgm:t>
        <a:bodyPr/>
        <a:lstStyle/>
        <a:p>
          <a:endParaRPr lang="zh-CN" altLang="en-US"/>
        </a:p>
      </dgm:t>
    </dgm:pt>
    <dgm:pt modelId="{C3E768E4-7852-421C-864C-5D73D9D87887}" type="sibTrans" cxnId="{88B885AC-B1D7-4EF4-964F-3E41AD983870}">
      <dgm:prSet/>
      <dgm:spPr/>
      <dgm:t>
        <a:bodyPr/>
        <a:lstStyle/>
        <a:p>
          <a:endParaRPr lang="zh-CN" altLang="en-US"/>
        </a:p>
      </dgm:t>
    </dgm:pt>
    <dgm:pt modelId="{C72C09AF-0F27-42FA-AF71-604222C50795}">
      <dgm:prSet phldrT="[文本]" custT="1">
        <dgm:style>
          <a:lnRef idx="2">
            <a:schemeClr val="accent1"/>
          </a:lnRef>
          <a:fillRef idx="1">
            <a:schemeClr val="lt1"/>
          </a:fillRef>
          <a:effectRef idx="0">
            <a:schemeClr val="accent1"/>
          </a:effectRef>
          <a:fontRef idx="minor">
            <a:schemeClr val="dk1"/>
          </a:fontRef>
        </dgm:style>
      </dgm:prSet>
      <dgm:spPr>
        <a:ln/>
      </dgm:spPr>
      <dgm:t>
        <a:bodyPr spcFirstLastPara="0" vert="horz" wrap="square" lIns="7620" tIns="7620" rIns="7620" bIns="7620" numCol="1" spcCol="1270" anchor="ctr" anchorCtr="0"/>
        <a:lstStyle/>
        <a:p>
          <a:pPr marL="0" lvl="0" indent="0" algn="ctr" defTabSz="533400">
            <a:lnSpc>
              <a:spcPct val="90000"/>
            </a:lnSpc>
            <a:spcBef>
              <a:spcPct val="0"/>
            </a:spcBef>
            <a:spcAft>
              <a:spcPct val="35000"/>
            </a:spcAft>
            <a:buNone/>
          </a:pPr>
          <a:r>
            <a:rPr lang="zh-CN" altLang="en-US" sz="1400" kern="1200" dirty="0">
              <a:solidFill>
                <a:prstClr val="black"/>
              </a:solidFill>
              <a:latin typeface="Arial"/>
              <a:ea typeface="微软雅黑"/>
              <a:cs typeface="+mn-cs"/>
            </a:rPr>
            <a:t>基础</a:t>
          </a:r>
          <a:r>
            <a:rPr lang="en-US" altLang="zh-CN" sz="1400" kern="1200" dirty="0">
              <a:solidFill>
                <a:prstClr val="black"/>
              </a:solidFill>
              <a:latin typeface="Arial"/>
              <a:ea typeface="微软雅黑"/>
              <a:cs typeface="+mn-cs"/>
            </a:rPr>
            <a:t>&amp;</a:t>
          </a:r>
          <a:r>
            <a:rPr lang="zh-CN" altLang="en-US" sz="1400" kern="1200" dirty="0">
              <a:solidFill>
                <a:prstClr val="black"/>
              </a:solidFill>
              <a:latin typeface="Arial"/>
              <a:ea typeface="微软雅黑"/>
              <a:cs typeface="+mn-cs"/>
            </a:rPr>
            <a:t>业务数据</a:t>
          </a:r>
        </a:p>
      </dgm:t>
    </dgm:pt>
    <dgm:pt modelId="{3E6DF3D5-2DFA-41DE-AB18-A0EBF9744DB3}" type="parTrans" cxnId="{6C13D91E-4683-4D72-B970-5E27899D7A2A}">
      <dgm:prSet/>
      <dgm:spPr/>
      <dgm:t>
        <a:bodyPr/>
        <a:lstStyle/>
        <a:p>
          <a:endParaRPr lang="zh-CN" altLang="en-US"/>
        </a:p>
      </dgm:t>
    </dgm:pt>
    <dgm:pt modelId="{EE201A9D-848E-44FA-8B72-4E7B23B23027}" type="sibTrans" cxnId="{6C13D91E-4683-4D72-B970-5E27899D7A2A}">
      <dgm:prSet/>
      <dgm:spPr/>
      <dgm:t>
        <a:bodyPr/>
        <a:lstStyle/>
        <a:p>
          <a:endParaRPr lang="zh-CN" altLang="en-US"/>
        </a:p>
      </dgm:t>
    </dgm:pt>
    <dgm:pt modelId="{0A396D05-2071-487E-8B84-F424091D44FF}" type="pres">
      <dgm:prSet presAssocID="{3C3DBAF9-C45E-4205-B45A-5FC5A9162436}" presName="hierChild1" presStyleCnt="0">
        <dgm:presLayoutVars>
          <dgm:orgChart val="1"/>
          <dgm:chPref val="1"/>
          <dgm:dir/>
          <dgm:animOne val="branch"/>
          <dgm:animLvl val="lvl"/>
          <dgm:resizeHandles/>
        </dgm:presLayoutVars>
      </dgm:prSet>
      <dgm:spPr/>
    </dgm:pt>
    <dgm:pt modelId="{D068F694-0C00-4A67-9A19-959D47B22258}" type="pres">
      <dgm:prSet presAssocID="{F0C3E7FD-0AC1-4BA3-B4BB-22FB4F6D268C}" presName="hierRoot1" presStyleCnt="0">
        <dgm:presLayoutVars>
          <dgm:hierBranch val="init"/>
        </dgm:presLayoutVars>
      </dgm:prSet>
      <dgm:spPr/>
    </dgm:pt>
    <dgm:pt modelId="{34865FBC-7362-4D4A-A68A-7460E4601315}" type="pres">
      <dgm:prSet presAssocID="{F0C3E7FD-0AC1-4BA3-B4BB-22FB4F6D268C}" presName="rootComposite1" presStyleCnt="0"/>
      <dgm:spPr/>
    </dgm:pt>
    <dgm:pt modelId="{DF0A877A-8D8E-467A-9558-D38C6A8F5F91}" type="pres">
      <dgm:prSet presAssocID="{F0C3E7FD-0AC1-4BA3-B4BB-22FB4F6D268C}" presName="rootText1" presStyleLbl="node0" presStyleIdx="0" presStyleCnt="1">
        <dgm:presLayoutVars>
          <dgm:chPref val="3"/>
        </dgm:presLayoutVars>
      </dgm:prSet>
      <dgm:spPr/>
    </dgm:pt>
    <dgm:pt modelId="{88A29121-1439-41A2-BD51-77C36192C8A7}" type="pres">
      <dgm:prSet presAssocID="{F0C3E7FD-0AC1-4BA3-B4BB-22FB4F6D268C}" presName="rootConnector1" presStyleLbl="node1" presStyleIdx="0" presStyleCnt="0"/>
      <dgm:spPr/>
    </dgm:pt>
    <dgm:pt modelId="{0A38846F-1FC0-4DF8-98FB-FC226C833F86}" type="pres">
      <dgm:prSet presAssocID="{F0C3E7FD-0AC1-4BA3-B4BB-22FB4F6D268C}" presName="hierChild2" presStyleCnt="0"/>
      <dgm:spPr/>
    </dgm:pt>
    <dgm:pt modelId="{0055D8D4-0EB9-40A4-8DF1-D4E687102737}" type="pres">
      <dgm:prSet presAssocID="{1D8B02CD-6368-4FB0-9A51-91E262AE79F0}" presName="Name64" presStyleLbl="parChTrans1D2" presStyleIdx="0" presStyleCnt="3"/>
      <dgm:spPr/>
    </dgm:pt>
    <dgm:pt modelId="{E7A4395E-A999-438D-A3F7-E17DB0D9BBD2}" type="pres">
      <dgm:prSet presAssocID="{49352FBA-2F65-4FD4-A4E9-DB0EB7D46E7D}" presName="hierRoot2" presStyleCnt="0">
        <dgm:presLayoutVars>
          <dgm:hierBranch val="init"/>
        </dgm:presLayoutVars>
      </dgm:prSet>
      <dgm:spPr/>
    </dgm:pt>
    <dgm:pt modelId="{0799B578-BCB7-4CF1-B9BC-E63F4483966C}" type="pres">
      <dgm:prSet presAssocID="{49352FBA-2F65-4FD4-A4E9-DB0EB7D46E7D}" presName="rootComposite" presStyleCnt="0"/>
      <dgm:spPr/>
    </dgm:pt>
    <dgm:pt modelId="{D237CCE6-B04F-4C1A-8DC5-9295D2EC3FFF}" type="pres">
      <dgm:prSet presAssocID="{49352FBA-2F65-4FD4-A4E9-DB0EB7D46E7D}" presName="rootText" presStyleLbl="node2" presStyleIdx="0" presStyleCnt="3" custScaleX="154631">
        <dgm:presLayoutVars>
          <dgm:chPref val="3"/>
        </dgm:presLayoutVars>
      </dgm:prSet>
      <dgm:spPr/>
    </dgm:pt>
    <dgm:pt modelId="{EF38A93A-7395-4AE2-9AFE-3EF01128A5D5}" type="pres">
      <dgm:prSet presAssocID="{49352FBA-2F65-4FD4-A4E9-DB0EB7D46E7D}" presName="rootConnector" presStyleLbl="node2" presStyleIdx="0" presStyleCnt="3"/>
      <dgm:spPr/>
    </dgm:pt>
    <dgm:pt modelId="{2DAAB063-24C9-4AF3-8786-C8E6B873304C}" type="pres">
      <dgm:prSet presAssocID="{49352FBA-2F65-4FD4-A4E9-DB0EB7D46E7D}" presName="hierChild4" presStyleCnt="0"/>
      <dgm:spPr/>
    </dgm:pt>
    <dgm:pt modelId="{726B9013-EBC5-4E17-A29C-ACE51F0351C3}" type="pres">
      <dgm:prSet presAssocID="{3E6DF3D5-2DFA-41DE-AB18-A0EBF9744DB3}" presName="Name64" presStyleLbl="parChTrans1D3" presStyleIdx="0" presStyleCnt="7"/>
      <dgm:spPr/>
    </dgm:pt>
    <dgm:pt modelId="{E67D475F-85F3-4F6C-925C-0463F9AD9FB9}" type="pres">
      <dgm:prSet presAssocID="{C72C09AF-0F27-42FA-AF71-604222C50795}" presName="hierRoot2" presStyleCnt="0">
        <dgm:presLayoutVars>
          <dgm:hierBranch val="init"/>
        </dgm:presLayoutVars>
      </dgm:prSet>
      <dgm:spPr/>
    </dgm:pt>
    <dgm:pt modelId="{1AB64B39-C1B6-494A-9A10-479A4FE2F23D}" type="pres">
      <dgm:prSet presAssocID="{C72C09AF-0F27-42FA-AF71-604222C50795}" presName="rootComposite" presStyleCnt="0"/>
      <dgm:spPr/>
    </dgm:pt>
    <dgm:pt modelId="{BD5B2255-3E51-4BAD-A931-09C097D404F8}" type="pres">
      <dgm:prSet presAssocID="{C72C09AF-0F27-42FA-AF71-604222C50795}" presName="rootText" presStyleLbl="node3" presStyleIdx="0" presStyleCnt="7">
        <dgm:presLayoutVars>
          <dgm:chPref val="3"/>
        </dgm:presLayoutVars>
      </dgm:prSet>
      <dgm:spPr>
        <a:xfrm>
          <a:off x="7689421" y="817"/>
          <a:ext cx="1723001" cy="525515"/>
        </a:xfrm>
        <a:prstGeom prst="rect">
          <a:avLst/>
        </a:prstGeom>
      </dgm:spPr>
    </dgm:pt>
    <dgm:pt modelId="{D637F265-65ED-4E82-A4DE-37AF82228608}" type="pres">
      <dgm:prSet presAssocID="{C72C09AF-0F27-42FA-AF71-604222C50795}" presName="rootConnector" presStyleLbl="node3" presStyleIdx="0" presStyleCnt="7"/>
      <dgm:spPr/>
    </dgm:pt>
    <dgm:pt modelId="{39A44765-8679-4418-A976-99E5E7DD9D0B}" type="pres">
      <dgm:prSet presAssocID="{C72C09AF-0F27-42FA-AF71-604222C50795}" presName="hierChild4" presStyleCnt="0"/>
      <dgm:spPr/>
    </dgm:pt>
    <dgm:pt modelId="{FC054DCC-5E51-4732-82EC-95753BF91905}" type="pres">
      <dgm:prSet presAssocID="{C72C09AF-0F27-42FA-AF71-604222C50795}" presName="hierChild5" presStyleCnt="0"/>
      <dgm:spPr/>
    </dgm:pt>
    <dgm:pt modelId="{56AFDFAD-A593-45FF-ACA2-7B98A8851180}" type="pres">
      <dgm:prSet presAssocID="{49352FBA-2F65-4FD4-A4E9-DB0EB7D46E7D}" presName="hierChild5" presStyleCnt="0"/>
      <dgm:spPr/>
    </dgm:pt>
    <dgm:pt modelId="{5B9D4AEF-8A23-4A2F-AE79-F18EA983D0A0}" type="pres">
      <dgm:prSet presAssocID="{D9294F6C-2303-4D0A-A982-0F9F2A906ECC}" presName="Name64" presStyleLbl="parChTrans1D2" presStyleIdx="1" presStyleCnt="3"/>
      <dgm:spPr/>
    </dgm:pt>
    <dgm:pt modelId="{D65B2CCE-700E-4C35-BA76-BF71C632A1C8}" type="pres">
      <dgm:prSet presAssocID="{89A022E2-9011-4884-B2DF-4607EB371EBE}" presName="hierRoot2" presStyleCnt="0">
        <dgm:presLayoutVars>
          <dgm:hierBranch val="init"/>
        </dgm:presLayoutVars>
      </dgm:prSet>
      <dgm:spPr/>
    </dgm:pt>
    <dgm:pt modelId="{CE4D383D-7734-4745-8658-2BCE0E53554E}" type="pres">
      <dgm:prSet presAssocID="{89A022E2-9011-4884-B2DF-4607EB371EBE}" presName="rootComposite" presStyleCnt="0"/>
      <dgm:spPr/>
    </dgm:pt>
    <dgm:pt modelId="{E19C87FA-7578-4644-8B5A-1E5569C7A4A1}" type="pres">
      <dgm:prSet presAssocID="{89A022E2-9011-4884-B2DF-4607EB371EBE}" presName="rootText" presStyleLbl="node2" presStyleIdx="1" presStyleCnt="3" custScaleX="154631">
        <dgm:presLayoutVars>
          <dgm:chPref val="3"/>
        </dgm:presLayoutVars>
      </dgm:prSet>
      <dgm:spPr/>
    </dgm:pt>
    <dgm:pt modelId="{1E403B07-FC88-4C71-A2E2-3802495C945C}" type="pres">
      <dgm:prSet presAssocID="{89A022E2-9011-4884-B2DF-4607EB371EBE}" presName="rootConnector" presStyleLbl="node2" presStyleIdx="1" presStyleCnt="3"/>
      <dgm:spPr/>
    </dgm:pt>
    <dgm:pt modelId="{77FDCA32-4EE8-4E54-8A3D-95A03683FFB2}" type="pres">
      <dgm:prSet presAssocID="{89A022E2-9011-4884-B2DF-4607EB371EBE}" presName="hierChild4" presStyleCnt="0"/>
      <dgm:spPr/>
    </dgm:pt>
    <dgm:pt modelId="{693E5337-DDB5-4F87-842C-D372C16900EF}" type="pres">
      <dgm:prSet presAssocID="{5A122856-0A15-4A35-8043-02BD1DBDCF61}" presName="Name64" presStyleLbl="parChTrans1D3" presStyleIdx="1" presStyleCnt="7"/>
      <dgm:spPr/>
    </dgm:pt>
    <dgm:pt modelId="{42C248A7-DDF4-4921-9AC3-9EC1F0CC99C2}" type="pres">
      <dgm:prSet presAssocID="{0F6494A5-BCBA-4C20-B094-8CE57B711FF3}" presName="hierRoot2" presStyleCnt="0">
        <dgm:presLayoutVars>
          <dgm:hierBranch val="init"/>
        </dgm:presLayoutVars>
      </dgm:prSet>
      <dgm:spPr/>
    </dgm:pt>
    <dgm:pt modelId="{47BBAEC4-3581-4F2F-91B3-7A88A9F03EDF}" type="pres">
      <dgm:prSet presAssocID="{0F6494A5-BCBA-4C20-B094-8CE57B711FF3}" presName="rootComposite" presStyleCnt="0"/>
      <dgm:spPr/>
    </dgm:pt>
    <dgm:pt modelId="{E96AE000-14B6-41C0-B336-CEBB27F2FDFD}" type="pres">
      <dgm:prSet presAssocID="{0F6494A5-BCBA-4C20-B094-8CE57B711FF3}" presName="rootText" presStyleLbl="node3" presStyleIdx="1" presStyleCnt="7">
        <dgm:presLayoutVars>
          <dgm:chPref val="3"/>
        </dgm:presLayoutVars>
      </dgm:prSet>
      <dgm:spPr/>
    </dgm:pt>
    <dgm:pt modelId="{6F662860-2CF6-4662-AC89-A2C029F1F61D}" type="pres">
      <dgm:prSet presAssocID="{0F6494A5-BCBA-4C20-B094-8CE57B711FF3}" presName="rootConnector" presStyleLbl="node3" presStyleIdx="1" presStyleCnt="7"/>
      <dgm:spPr/>
    </dgm:pt>
    <dgm:pt modelId="{E1079E38-C547-4BBA-B5C5-A1DC8A4C5F26}" type="pres">
      <dgm:prSet presAssocID="{0F6494A5-BCBA-4C20-B094-8CE57B711FF3}" presName="hierChild4" presStyleCnt="0"/>
      <dgm:spPr/>
    </dgm:pt>
    <dgm:pt modelId="{A820D0D2-9E6E-4651-B305-F47B03CFD7D0}" type="pres">
      <dgm:prSet presAssocID="{0F6494A5-BCBA-4C20-B094-8CE57B711FF3}" presName="hierChild5" presStyleCnt="0"/>
      <dgm:spPr/>
    </dgm:pt>
    <dgm:pt modelId="{22C0C73E-1D76-4522-8426-0B6A3727B22A}" type="pres">
      <dgm:prSet presAssocID="{3F6F680C-7459-46FA-96FA-BC810D16EC2F}" presName="Name64" presStyleLbl="parChTrans1D3" presStyleIdx="2" presStyleCnt="7"/>
      <dgm:spPr/>
    </dgm:pt>
    <dgm:pt modelId="{5D3DA8AB-3D40-4C7F-9A9E-95CB333B171C}" type="pres">
      <dgm:prSet presAssocID="{AB539B5F-AD36-4938-B88A-E31D2B174E0D}" presName="hierRoot2" presStyleCnt="0">
        <dgm:presLayoutVars>
          <dgm:hierBranch val="init"/>
        </dgm:presLayoutVars>
      </dgm:prSet>
      <dgm:spPr/>
    </dgm:pt>
    <dgm:pt modelId="{CC5E3E51-61C0-479F-8A39-4F5704CE4CF6}" type="pres">
      <dgm:prSet presAssocID="{AB539B5F-AD36-4938-B88A-E31D2B174E0D}" presName="rootComposite" presStyleCnt="0"/>
      <dgm:spPr/>
    </dgm:pt>
    <dgm:pt modelId="{74C9B765-31F0-453F-A617-15C6EB1AB996}" type="pres">
      <dgm:prSet presAssocID="{AB539B5F-AD36-4938-B88A-E31D2B174E0D}" presName="rootText" presStyleLbl="node3" presStyleIdx="2" presStyleCnt="7">
        <dgm:presLayoutVars>
          <dgm:chPref val="3"/>
        </dgm:presLayoutVars>
      </dgm:prSet>
      <dgm:spPr/>
    </dgm:pt>
    <dgm:pt modelId="{A2DE26A6-4F6E-427A-8646-62949FFAD3E1}" type="pres">
      <dgm:prSet presAssocID="{AB539B5F-AD36-4938-B88A-E31D2B174E0D}" presName="rootConnector" presStyleLbl="node3" presStyleIdx="2" presStyleCnt="7"/>
      <dgm:spPr/>
    </dgm:pt>
    <dgm:pt modelId="{3B889F12-C2C0-4B91-8F93-F4316EA18C8D}" type="pres">
      <dgm:prSet presAssocID="{AB539B5F-AD36-4938-B88A-E31D2B174E0D}" presName="hierChild4" presStyleCnt="0"/>
      <dgm:spPr/>
    </dgm:pt>
    <dgm:pt modelId="{E8659BC5-6C9C-4744-8E44-3BF97CD01D7A}" type="pres">
      <dgm:prSet presAssocID="{AB539B5F-AD36-4938-B88A-E31D2B174E0D}" presName="hierChild5" presStyleCnt="0"/>
      <dgm:spPr/>
    </dgm:pt>
    <dgm:pt modelId="{CD38FB22-873A-401C-9A96-4CC9AD3743B8}" type="pres">
      <dgm:prSet presAssocID="{0C20AA9C-26C8-433E-B24F-78D763905486}" presName="Name64" presStyleLbl="parChTrans1D3" presStyleIdx="3" presStyleCnt="7"/>
      <dgm:spPr/>
    </dgm:pt>
    <dgm:pt modelId="{BE156294-8555-4553-96F1-ED00E4779D56}" type="pres">
      <dgm:prSet presAssocID="{80A5236B-6D23-4E8B-8A0C-9D486BC6F949}" presName="hierRoot2" presStyleCnt="0">
        <dgm:presLayoutVars>
          <dgm:hierBranch val="init"/>
        </dgm:presLayoutVars>
      </dgm:prSet>
      <dgm:spPr/>
    </dgm:pt>
    <dgm:pt modelId="{2B1D429D-875A-44C0-A324-0429898D5CD5}" type="pres">
      <dgm:prSet presAssocID="{80A5236B-6D23-4E8B-8A0C-9D486BC6F949}" presName="rootComposite" presStyleCnt="0"/>
      <dgm:spPr/>
    </dgm:pt>
    <dgm:pt modelId="{0FDFA43F-B612-4F4D-A696-155B7A0098AC}" type="pres">
      <dgm:prSet presAssocID="{80A5236B-6D23-4E8B-8A0C-9D486BC6F949}" presName="rootText" presStyleLbl="node3" presStyleIdx="3" presStyleCnt="7">
        <dgm:presLayoutVars>
          <dgm:chPref val="3"/>
        </dgm:presLayoutVars>
      </dgm:prSet>
      <dgm:spPr/>
    </dgm:pt>
    <dgm:pt modelId="{2E2219F8-B515-4FA1-8B61-E1AB6C23795A}" type="pres">
      <dgm:prSet presAssocID="{80A5236B-6D23-4E8B-8A0C-9D486BC6F949}" presName="rootConnector" presStyleLbl="node3" presStyleIdx="3" presStyleCnt="7"/>
      <dgm:spPr/>
    </dgm:pt>
    <dgm:pt modelId="{68CBFCBF-12A2-44BA-BE6A-E0FBC4EC8613}" type="pres">
      <dgm:prSet presAssocID="{80A5236B-6D23-4E8B-8A0C-9D486BC6F949}" presName="hierChild4" presStyleCnt="0"/>
      <dgm:spPr/>
    </dgm:pt>
    <dgm:pt modelId="{D8AFD569-7537-45C7-85C4-73DB7BC576B6}" type="pres">
      <dgm:prSet presAssocID="{80A5236B-6D23-4E8B-8A0C-9D486BC6F949}" presName="hierChild5" presStyleCnt="0"/>
      <dgm:spPr/>
    </dgm:pt>
    <dgm:pt modelId="{1879627E-1AB3-4371-9FEF-5B34880D28BB}" type="pres">
      <dgm:prSet presAssocID="{45AFA7B5-87D0-4D74-BB72-714A5A895339}" presName="Name64" presStyleLbl="parChTrans1D3" presStyleIdx="4" presStyleCnt="7"/>
      <dgm:spPr/>
    </dgm:pt>
    <dgm:pt modelId="{C9A9FC1E-E27D-4218-9AE1-302A375C8C18}" type="pres">
      <dgm:prSet presAssocID="{D70D3E74-A5EC-40C2-AE3F-69DCCC22B774}" presName="hierRoot2" presStyleCnt="0">
        <dgm:presLayoutVars>
          <dgm:hierBranch val="init"/>
        </dgm:presLayoutVars>
      </dgm:prSet>
      <dgm:spPr/>
    </dgm:pt>
    <dgm:pt modelId="{5AD09E93-8C8B-488B-AB25-0B7971A118B3}" type="pres">
      <dgm:prSet presAssocID="{D70D3E74-A5EC-40C2-AE3F-69DCCC22B774}" presName="rootComposite" presStyleCnt="0"/>
      <dgm:spPr/>
    </dgm:pt>
    <dgm:pt modelId="{55B4025A-24F0-452B-968C-D59155266610}" type="pres">
      <dgm:prSet presAssocID="{D70D3E74-A5EC-40C2-AE3F-69DCCC22B774}" presName="rootText" presStyleLbl="node3" presStyleIdx="4" presStyleCnt="7">
        <dgm:presLayoutVars>
          <dgm:chPref val="3"/>
        </dgm:presLayoutVars>
      </dgm:prSet>
      <dgm:spPr/>
    </dgm:pt>
    <dgm:pt modelId="{777A8D10-CA39-4AF3-8075-32A20F7B75A7}" type="pres">
      <dgm:prSet presAssocID="{D70D3E74-A5EC-40C2-AE3F-69DCCC22B774}" presName="rootConnector" presStyleLbl="node3" presStyleIdx="4" presStyleCnt="7"/>
      <dgm:spPr/>
    </dgm:pt>
    <dgm:pt modelId="{22ECEF0A-B6C5-4ED8-9AF7-97F8E9C436AC}" type="pres">
      <dgm:prSet presAssocID="{D70D3E74-A5EC-40C2-AE3F-69DCCC22B774}" presName="hierChild4" presStyleCnt="0"/>
      <dgm:spPr/>
    </dgm:pt>
    <dgm:pt modelId="{567915F4-452D-4806-AFD1-FE3A671AA5FF}" type="pres">
      <dgm:prSet presAssocID="{D70D3E74-A5EC-40C2-AE3F-69DCCC22B774}" presName="hierChild5" presStyleCnt="0"/>
      <dgm:spPr/>
    </dgm:pt>
    <dgm:pt modelId="{55745EA9-4D7E-4281-8B6C-82187D1036B8}" type="pres">
      <dgm:prSet presAssocID="{79B0BA48-0BCB-417D-B601-B479FBB579B9}" presName="Name64" presStyleLbl="parChTrans1D3" presStyleIdx="5" presStyleCnt="7"/>
      <dgm:spPr/>
    </dgm:pt>
    <dgm:pt modelId="{2F7DE025-60AA-4F96-975A-6F11110369E8}" type="pres">
      <dgm:prSet presAssocID="{F0D2A564-7CB7-4843-A027-67E25D6119B3}" presName="hierRoot2" presStyleCnt="0">
        <dgm:presLayoutVars>
          <dgm:hierBranch val="init"/>
        </dgm:presLayoutVars>
      </dgm:prSet>
      <dgm:spPr/>
    </dgm:pt>
    <dgm:pt modelId="{2FCAE461-5BD9-45CE-AFBC-CB865088C3FF}" type="pres">
      <dgm:prSet presAssocID="{F0D2A564-7CB7-4843-A027-67E25D6119B3}" presName="rootComposite" presStyleCnt="0"/>
      <dgm:spPr/>
    </dgm:pt>
    <dgm:pt modelId="{85769891-F527-4E40-A3F2-941A50FC49CB}" type="pres">
      <dgm:prSet presAssocID="{F0D2A564-7CB7-4843-A027-67E25D6119B3}" presName="rootText" presStyleLbl="node3" presStyleIdx="5" presStyleCnt="7">
        <dgm:presLayoutVars>
          <dgm:chPref val="3"/>
        </dgm:presLayoutVars>
      </dgm:prSet>
      <dgm:spPr/>
    </dgm:pt>
    <dgm:pt modelId="{EE9E9EEA-55B7-4441-9DA1-849A57537462}" type="pres">
      <dgm:prSet presAssocID="{F0D2A564-7CB7-4843-A027-67E25D6119B3}" presName="rootConnector" presStyleLbl="node3" presStyleIdx="5" presStyleCnt="7"/>
      <dgm:spPr/>
    </dgm:pt>
    <dgm:pt modelId="{F7357283-83F8-4925-A5F4-D5422C9D681D}" type="pres">
      <dgm:prSet presAssocID="{F0D2A564-7CB7-4843-A027-67E25D6119B3}" presName="hierChild4" presStyleCnt="0"/>
      <dgm:spPr/>
    </dgm:pt>
    <dgm:pt modelId="{BE8223ED-DDB9-4ED2-B809-D8BA1B17E785}" type="pres">
      <dgm:prSet presAssocID="{F0D2A564-7CB7-4843-A027-67E25D6119B3}" presName="hierChild5" presStyleCnt="0"/>
      <dgm:spPr/>
    </dgm:pt>
    <dgm:pt modelId="{64D00BB3-EE4C-4D19-8278-87B01C6AB57B}" type="pres">
      <dgm:prSet presAssocID="{89A022E2-9011-4884-B2DF-4607EB371EBE}" presName="hierChild5" presStyleCnt="0"/>
      <dgm:spPr/>
    </dgm:pt>
    <dgm:pt modelId="{73ACDD12-5EED-4C2D-908B-C8B07BEEE35F}" type="pres">
      <dgm:prSet presAssocID="{0D166DF5-2117-47A6-999D-B1D047504688}" presName="Name64" presStyleLbl="parChTrans1D2" presStyleIdx="2" presStyleCnt="3"/>
      <dgm:spPr/>
    </dgm:pt>
    <dgm:pt modelId="{6CF32056-7ADD-4C64-A17E-D422A550B08A}" type="pres">
      <dgm:prSet presAssocID="{29DB7622-0B09-435C-A0DC-C2AE3266AEE6}" presName="hierRoot2" presStyleCnt="0">
        <dgm:presLayoutVars>
          <dgm:hierBranch val="init"/>
        </dgm:presLayoutVars>
      </dgm:prSet>
      <dgm:spPr/>
    </dgm:pt>
    <dgm:pt modelId="{224D34F4-5F6A-45EC-9DA5-E8E4A562D9DB}" type="pres">
      <dgm:prSet presAssocID="{29DB7622-0B09-435C-A0DC-C2AE3266AEE6}" presName="rootComposite" presStyleCnt="0"/>
      <dgm:spPr/>
    </dgm:pt>
    <dgm:pt modelId="{507D823E-674A-450C-BF93-1F7D694D05A9}" type="pres">
      <dgm:prSet presAssocID="{29DB7622-0B09-435C-A0DC-C2AE3266AEE6}" presName="rootText" presStyleLbl="node2" presStyleIdx="2" presStyleCnt="3" custScaleX="154631">
        <dgm:presLayoutVars>
          <dgm:chPref val="3"/>
        </dgm:presLayoutVars>
      </dgm:prSet>
      <dgm:spPr/>
    </dgm:pt>
    <dgm:pt modelId="{7736A113-1C5F-4CB5-AE7B-9E7FF38E0985}" type="pres">
      <dgm:prSet presAssocID="{29DB7622-0B09-435C-A0DC-C2AE3266AEE6}" presName="rootConnector" presStyleLbl="node2" presStyleIdx="2" presStyleCnt="3"/>
      <dgm:spPr/>
    </dgm:pt>
    <dgm:pt modelId="{81CF21A4-D89C-4BAE-99E7-05E57E6EA191}" type="pres">
      <dgm:prSet presAssocID="{29DB7622-0B09-435C-A0DC-C2AE3266AEE6}" presName="hierChild4" presStyleCnt="0"/>
      <dgm:spPr/>
    </dgm:pt>
    <dgm:pt modelId="{80DE72B0-42C2-46DF-A6BD-92BFBE4608F4}" type="pres">
      <dgm:prSet presAssocID="{871E9FD0-C379-44AF-B70A-7200431E1CB7}" presName="Name64" presStyleLbl="parChTrans1D3" presStyleIdx="6" presStyleCnt="7"/>
      <dgm:spPr/>
    </dgm:pt>
    <dgm:pt modelId="{19E71EE9-160B-4509-A449-78A4F0861A0A}" type="pres">
      <dgm:prSet presAssocID="{135F4FA1-6CAE-41BE-9E95-2D3B3D5A920C}" presName="hierRoot2" presStyleCnt="0">
        <dgm:presLayoutVars>
          <dgm:hierBranch val="init"/>
        </dgm:presLayoutVars>
      </dgm:prSet>
      <dgm:spPr/>
    </dgm:pt>
    <dgm:pt modelId="{83B23F2E-446D-4EE9-ABEB-09E255E7E79A}" type="pres">
      <dgm:prSet presAssocID="{135F4FA1-6CAE-41BE-9E95-2D3B3D5A920C}" presName="rootComposite" presStyleCnt="0"/>
      <dgm:spPr/>
    </dgm:pt>
    <dgm:pt modelId="{0499B382-AD68-4216-AAB5-BE4986FACDEE}" type="pres">
      <dgm:prSet presAssocID="{135F4FA1-6CAE-41BE-9E95-2D3B3D5A920C}" presName="rootText" presStyleLbl="node3" presStyleIdx="6" presStyleCnt="7">
        <dgm:presLayoutVars>
          <dgm:chPref val="3"/>
        </dgm:presLayoutVars>
      </dgm:prSet>
      <dgm:spPr/>
    </dgm:pt>
    <dgm:pt modelId="{09E1C841-C65E-4463-BCA0-3B0E5CA609F7}" type="pres">
      <dgm:prSet presAssocID="{135F4FA1-6CAE-41BE-9E95-2D3B3D5A920C}" presName="rootConnector" presStyleLbl="node3" presStyleIdx="6" presStyleCnt="7"/>
      <dgm:spPr/>
    </dgm:pt>
    <dgm:pt modelId="{4A5A2143-F52C-4937-AD78-49CCF84D1FC7}" type="pres">
      <dgm:prSet presAssocID="{135F4FA1-6CAE-41BE-9E95-2D3B3D5A920C}" presName="hierChild4" presStyleCnt="0"/>
      <dgm:spPr/>
    </dgm:pt>
    <dgm:pt modelId="{C2C1B779-C0D2-4DD5-9E68-542C463B159D}" type="pres">
      <dgm:prSet presAssocID="{135F4FA1-6CAE-41BE-9E95-2D3B3D5A920C}" presName="hierChild5" presStyleCnt="0"/>
      <dgm:spPr/>
    </dgm:pt>
    <dgm:pt modelId="{867E436D-2163-4647-9BAD-04F7D2FC13E6}" type="pres">
      <dgm:prSet presAssocID="{29DB7622-0B09-435C-A0DC-C2AE3266AEE6}" presName="hierChild5" presStyleCnt="0"/>
      <dgm:spPr/>
    </dgm:pt>
    <dgm:pt modelId="{585F83C9-95FC-4034-9041-F5374DA55D06}" type="pres">
      <dgm:prSet presAssocID="{F0C3E7FD-0AC1-4BA3-B4BB-22FB4F6D268C}" presName="hierChild3" presStyleCnt="0"/>
      <dgm:spPr/>
    </dgm:pt>
  </dgm:ptLst>
  <dgm:cxnLst>
    <dgm:cxn modelId="{C4EE4F0A-91CB-4C42-9F21-0DC9917E904A}" srcId="{89A022E2-9011-4884-B2DF-4607EB371EBE}" destId="{D70D3E74-A5EC-40C2-AE3F-69DCCC22B774}" srcOrd="3" destOrd="0" parTransId="{45AFA7B5-87D0-4D74-BB72-714A5A895339}" sibTransId="{05FD9D6E-4276-458B-B5EF-6D14A3ADAF18}"/>
    <dgm:cxn modelId="{EB3BB30B-E820-417D-A9FC-380ABAA015BD}" srcId="{89A022E2-9011-4884-B2DF-4607EB371EBE}" destId="{80A5236B-6D23-4E8B-8A0C-9D486BC6F949}" srcOrd="2" destOrd="0" parTransId="{0C20AA9C-26C8-433E-B24F-78D763905486}" sibTransId="{DCEBC7CF-00EB-4380-9B4E-E4ACE2BD8AE9}"/>
    <dgm:cxn modelId="{58F0BF18-76BD-4601-A97D-3ED337B1250C}" type="presOf" srcId="{49352FBA-2F65-4FD4-A4E9-DB0EB7D46E7D}" destId="{D237CCE6-B04F-4C1A-8DC5-9295D2EC3FFF}" srcOrd="0" destOrd="0" presId="urn:microsoft.com/office/officeart/2009/3/layout/HorizontalOrganizationChart"/>
    <dgm:cxn modelId="{31047019-5A09-47E4-ACDB-507893E735EE}" type="presOf" srcId="{29DB7622-0B09-435C-A0DC-C2AE3266AEE6}" destId="{7736A113-1C5F-4CB5-AE7B-9E7FF38E0985}" srcOrd="1" destOrd="0" presId="urn:microsoft.com/office/officeart/2009/3/layout/HorizontalOrganizationChart"/>
    <dgm:cxn modelId="{6C13D91E-4683-4D72-B970-5E27899D7A2A}" srcId="{49352FBA-2F65-4FD4-A4E9-DB0EB7D46E7D}" destId="{C72C09AF-0F27-42FA-AF71-604222C50795}" srcOrd="0" destOrd="0" parTransId="{3E6DF3D5-2DFA-41DE-AB18-A0EBF9744DB3}" sibTransId="{EE201A9D-848E-44FA-8B72-4E7B23B23027}"/>
    <dgm:cxn modelId="{6BABC522-67CB-4E21-BE90-0D82743D3FD8}" srcId="{F0C3E7FD-0AC1-4BA3-B4BB-22FB4F6D268C}" destId="{49352FBA-2F65-4FD4-A4E9-DB0EB7D46E7D}" srcOrd="0" destOrd="0" parTransId="{1D8B02CD-6368-4FB0-9A51-91E262AE79F0}" sibTransId="{A48DEBD5-DD42-432B-AC46-38AB1F3C372F}"/>
    <dgm:cxn modelId="{F6ADE32D-02B2-4EA3-BDFF-482C3DECC097}" srcId="{F0C3E7FD-0AC1-4BA3-B4BB-22FB4F6D268C}" destId="{29DB7622-0B09-435C-A0DC-C2AE3266AEE6}" srcOrd="2" destOrd="0" parTransId="{0D166DF5-2117-47A6-999D-B1D047504688}" sibTransId="{24F7750B-3526-4B39-A541-4A329793692D}"/>
    <dgm:cxn modelId="{2A0BD32F-8D38-4481-A265-297FD42CD064}" type="presOf" srcId="{871E9FD0-C379-44AF-B70A-7200431E1CB7}" destId="{80DE72B0-42C2-46DF-A6BD-92BFBE4608F4}" srcOrd="0" destOrd="0" presId="urn:microsoft.com/office/officeart/2009/3/layout/HorizontalOrganizationChart"/>
    <dgm:cxn modelId="{E5CFF936-0D3E-41EA-AA9E-7F7EEABFC558}" type="presOf" srcId="{0F6494A5-BCBA-4C20-B094-8CE57B711FF3}" destId="{E96AE000-14B6-41C0-B336-CEBB27F2FDFD}" srcOrd="0" destOrd="0" presId="urn:microsoft.com/office/officeart/2009/3/layout/HorizontalOrganizationChart"/>
    <dgm:cxn modelId="{13E27B37-4F72-4582-A644-BC238012EF01}" type="presOf" srcId="{135F4FA1-6CAE-41BE-9E95-2D3B3D5A920C}" destId="{0499B382-AD68-4216-AAB5-BE4986FACDEE}" srcOrd="0" destOrd="0" presId="urn:microsoft.com/office/officeart/2009/3/layout/HorizontalOrganizationChart"/>
    <dgm:cxn modelId="{A4A7EF3C-1BCB-44C0-9EBA-5172654048BD}" type="presOf" srcId="{89A022E2-9011-4884-B2DF-4607EB371EBE}" destId="{E19C87FA-7578-4644-8B5A-1E5569C7A4A1}" srcOrd="0" destOrd="0" presId="urn:microsoft.com/office/officeart/2009/3/layout/HorizontalOrganizationChart"/>
    <dgm:cxn modelId="{B7E6F33E-F2EC-467E-A880-33F5209FBD0A}" type="presOf" srcId="{3E6DF3D5-2DFA-41DE-AB18-A0EBF9744DB3}" destId="{726B9013-EBC5-4E17-A29C-ACE51F0351C3}" srcOrd="0" destOrd="0" presId="urn:microsoft.com/office/officeart/2009/3/layout/HorizontalOrganizationChart"/>
    <dgm:cxn modelId="{9F11894B-CA63-4842-B8B8-D3381191F463}" type="presOf" srcId="{0F6494A5-BCBA-4C20-B094-8CE57B711FF3}" destId="{6F662860-2CF6-4662-AC89-A2C029F1F61D}" srcOrd="1" destOrd="0" presId="urn:microsoft.com/office/officeart/2009/3/layout/HorizontalOrganizationChart"/>
    <dgm:cxn modelId="{D9B6DF4C-D0E4-452B-B35D-5D92D64C0DEF}" srcId="{89A022E2-9011-4884-B2DF-4607EB371EBE}" destId="{0F6494A5-BCBA-4C20-B094-8CE57B711FF3}" srcOrd="0" destOrd="0" parTransId="{5A122856-0A15-4A35-8043-02BD1DBDCF61}" sibTransId="{67C2737A-56A4-49EA-B4BF-D9F95BB31A64}"/>
    <dgm:cxn modelId="{34534C4D-5C73-4FED-88DC-0DEC69B08E86}" srcId="{F0C3E7FD-0AC1-4BA3-B4BB-22FB4F6D268C}" destId="{89A022E2-9011-4884-B2DF-4607EB371EBE}" srcOrd="1" destOrd="0" parTransId="{D9294F6C-2303-4D0A-A982-0F9F2A906ECC}" sibTransId="{A853F377-420B-4F9F-8C2C-8A9FD4D1A4F9}"/>
    <dgm:cxn modelId="{E507904D-196F-4BCE-BA98-3F6ED456ED35}" srcId="{3C3DBAF9-C45E-4205-B45A-5FC5A9162436}" destId="{F0C3E7FD-0AC1-4BA3-B4BB-22FB4F6D268C}" srcOrd="0" destOrd="0" parTransId="{7402F3CA-4654-4855-AF19-5DAC0E47B005}" sibTransId="{889A0690-5F0A-486F-B4C1-86D6F43A92FD}"/>
    <dgm:cxn modelId="{DC51DF4E-2528-4E2D-A7FB-69805EF4EEA4}" type="presOf" srcId="{1D8B02CD-6368-4FB0-9A51-91E262AE79F0}" destId="{0055D8D4-0EB9-40A4-8DF1-D4E687102737}" srcOrd="0" destOrd="0" presId="urn:microsoft.com/office/officeart/2009/3/layout/HorizontalOrganizationChart"/>
    <dgm:cxn modelId="{58B82259-7D4F-42AE-A537-3B8CD86C2A3E}" type="presOf" srcId="{79B0BA48-0BCB-417D-B601-B479FBB579B9}" destId="{55745EA9-4D7E-4281-8B6C-82187D1036B8}" srcOrd="0" destOrd="0" presId="urn:microsoft.com/office/officeart/2009/3/layout/HorizontalOrganizationChart"/>
    <dgm:cxn modelId="{541D4D7B-CE0B-4358-9869-63D589F19CC6}" type="presOf" srcId="{49352FBA-2F65-4FD4-A4E9-DB0EB7D46E7D}" destId="{EF38A93A-7395-4AE2-9AFE-3EF01128A5D5}" srcOrd="1" destOrd="0" presId="urn:microsoft.com/office/officeart/2009/3/layout/HorizontalOrganizationChart"/>
    <dgm:cxn modelId="{C88AA77F-CE99-4D20-AFFC-58DB1006ECE9}" type="presOf" srcId="{D70D3E74-A5EC-40C2-AE3F-69DCCC22B774}" destId="{777A8D10-CA39-4AF3-8075-32A20F7B75A7}" srcOrd="1" destOrd="0" presId="urn:microsoft.com/office/officeart/2009/3/layout/HorizontalOrganizationChart"/>
    <dgm:cxn modelId="{2365E780-3DFE-4B49-9890-727AF07A66CE}" type="presOf" srcId="{D9294F6C-2303-4D0A-A982-0F9F2A906ECC}" destId="{5B9D4AEF-8A23-4A2F-AE79-F18EA983D0A0}" srcOrd="0" destOrd="0" presId="urn:microsoft.com/office/officeart/2009/3/layout/HorizontalOrganizationChart"/>
    <dgm:cxn modelId="{B2C71182-EC9F-4F11-8FBE-2F3E2BB9A37F}" type="presOf" srcId="{AB539B5F-AD36-4938-B88A-E31D2B174E0D}" destId="{74C9B765-31F0-453F-A617-15C6EB1AB996}" srcOrd="0" destOrd="0" presId="urn:microsoft.com/office/officeart/2009/3/layout/HorizontalOrganizationChart"/>
    <dgm:cxn modelId="{6929F282-F30B-47B9-BD15-53D1258AFCA4}" type="presOf" srcId="{3C3DBAF9-C45E-4205-B45A-5FC5A9162436}" destId="{0A396D05-2071-487E-8B84-F424091D44FF}" srcOrd="0" destOrd="0" presId="urn:microsoft.com/office/officeart/2009/3/layout/HorizontalOrganizationChart"/>
    <dgm:cxn modelId="{F806DB84-E7DE-4D00-85D6-33642EF86B4A}" type="presOf" srcId="{F0D2A564-7CB7-4843-A027-67E25D6119B3}" destId="{EE9E9EEA-55B7-4441-9DA1-849A57537462}" srcOrd="1" destOrd="0" presId="urn:microsoft.com/office/officeart/2009/3/layout/HorizontalOrganizationChart"/>
    <dgm:cxn modelId="{CC650A86-D127-4598-AE84-3D18AF22F678}" type="presOf" srcId="{5A122856-0A15-4A35-8043-02BD1DBDCF61}" destId="{693E5337-DDB5-4F87-842C-D372C16900EF}" srcOrd="0" destOrd="0" presId="urn:microsoft.com/office/officeart/2009/3/layout/HorizontalOrganizationChart"/>
    <dgm:cxn modelId="{9479A187-2A3A-4802-B0B8-A411F7E92B18}" type="presOf" srcId="{AB539B5F-AD36-4938-B88A-E31D2B174E0D}" destId="{A2DE26A6-4F6E-427A-8646-62949FFAD3E1}" srcOrd="1" destOrd="0" presId="urn:microsoft.com/office/officeart/2009/3/layout/HorizontalOrganizationChart"/>
    <dgm:cxn modelId="{D3147C8A-CFED-45C8-98B3-CE8EAB461E33}" type="presOf" srcId="{C72C09AF-0F27-42FA-AF71-604222C50795}" destId="{BD5B2255-3E51-4BAD-A931-09C097D404F8}" srcOrd="0" destOrd="0" presId="urn:microsoft.com/office/officeart/2009/3/layout/HorizontalOrganizationChart"/>
    <dgm:cxn modelId="{D25F038B-B31C-480B-9B20-8A3C4C888607}" type="presOf" srcId="{0C20AA9C-26C8-433E-B24F-78D763905486}" destId="{CD38FB22-873A-401C-9A96-4CC9AD3743B8}" srcOrd="0" destOrd="0" presId="urn:microsoft.com/office/officeart/2009/3/layout/HorizontalOrganizationChart"/>
    <dgm:cxn modelId="{9C146C8C-0C04-42D7-A4CC-A0F09B5E1EDF}" type="presOf" srcId="{89A022E2-9011-4884-B2DF-4607EB371EBE}" destId="{1E403B07-FC88-4C71-A2E2-3802495C945C}" srcOrd="1" destOrd="0" presId="urn:microsoft.com/office/officeart/2009/3/layout/HorizontalOrganizationChart"/>
    <dgm:cxn modelId="{F5BACC95-BE7F-4F0C-81C8-95D0D5E9DB12}" type="presOf" srcId="{F0C3E7FD-0AC1-4BA3-B4BB-22FB4F6D268C}" destId="{88A29121-1439-41A2-BD51-77C36192C8A7}" srcOrd="1" destOrd="0" presId="urn:microsoft.com/office/officeart/2009/3/layout/HorizontalOrganizationChart"/>
    <dgm:cxn modelId="{32753497-EE6B-40E3-B1B8-B3B3FA416950}" type="presOf" srcId="{3F6F680C-7459-46FA-96FA-BC810D16EC2F}" destId="{22C0C73E-1D76-4522-8426-0B6A3727B22A}" srcOrd="0" destOrd="0" presId="urn:microsoft.com/office/officeart/2009/3/layout/HorizontalOrganizationChart"/>
    <dgm:cxn modelId="{E3F99B98-EAFB-41E7-AA5A-2027DB9BC9BE}" type="presOf" srcId="{C72C09AF-0F27-42FA-AF71-604222C50795}" destId="{D637F265-65ED-4E82-A4DE-37AF82228608}" srcOrd="1" destOrd="0" presId="urn:microsoft.com/office/officeart/2009/3/layout/HorizontalOrganizationChart"/>
    <dgm:cxn modelId="{E991A7A4-387B-4A93-A5A6-6B8876B33FFD}" type="presOf" srcId="{80A5236B-6D23-4E8B-8A0C-9D486BC6F949}" destId="{0FDFA43F-B612-4F4D-A696-155B7A0098AC}" srcOrd="0" destOrd="0" presId="urn:microsoft.com/office/officeart/2009/3/layout/HorizontalOrganizationChart"/>
    <dgm:cxn modelId="{F95DF3AA-EA41-4151-BC96-471AA16EEF13}" type="presOf" srcId="{135F4FA1-6CAE-41BE-9E95-2D3B3D5A920C}" destId="{09E1C841-C65E-4463-BCA0-3B0E5CA609F7}" srcOrd="1" destOrd="0" presId="urn:microsoft.com/office/officeart/2009/3/layout/HorizontalOrganizationChart"/>
    <dgm:cxn modelId="{88B885AC-B1D7-4EF4-964F-3E41AD983870}" srcId="{29DB7622-0B09-435C-A0DC-C2AE3266AEE6}" destId="{135F4FA1-6CAE-41BE-9E95-2D3B3D5A920C}" srcOrd="0" destOrd="0" parTransId="{871E9FD0-C379-44AF-B70A-7200431E1CB7}" sibTransId="{C3E768E4-7852-421C-864C-5D73D9D87887}"/>
    <dgm:cxn modelId="{92472DB7-BBC2-46E8-9024-01800020E6E4}" type="presOf" srcId="{D70D3E74-A5EC-40C2-AE3F-69DCCC22B774}" destId="{55B4025A-24F0-452B-968C-D59155266610}" srcOrd="0" destOrd="0" presId="urn:microsoft.com/office/officeart/2009/3/layout/HorizontalOrganizationChart"/>
    <dgm:cxn modelId="{4BAF40BD-6DE6-4CCA-8B31-3CB679C900A8}" type="presOf" srcId="{F0C3E7FD-0AC1-4BA3-B4BB-22FB4F6D268C}" destId="{DF0A877A-8D8E-467A-9558-D38C6A8F5F91}" srcOrd="0" destOrd="0" presId="urn:microsoft.com/office/officeart/2009/3/layout/HorizontalOrganizationChart"/>
    <dgm:cxn modelId="{1FD541C1-D9FD-4CC5-B3A5-99F8D844E7B4}" srcId="{89A022E2-9011-4884-B2DF-4607EB371EBE}" destId="{F0D2A564-7CB7-4843-A027-67E25D6119B3}" srcOrd="4" destOrd="0" parTransId="{79B0BA48-0BCB-417D-B601-B479FBB579B9}" sibTransId="{D9FBE2E1-FDD0-42B8-ACCA-91E9EC66924B}"/>
    <dgm:cxn modelId="{88C637C7-39A3-48B0-B0A8-0E00AF4DBEEC}" srcId="{89A022E2-9011-4884-B2DF-4607EB371EBE}" destId="{AB539B5F-AD36-4938-B88A-E31D2B174E0D}" srcOrd="1" destOrd="0" parTransId="{3F6F680C-7459-46FA-96FA-BC810D16EC2F}" sibTransId="{1D975D78-ED62-4A44-9648-370DEF658225}"/>
    <dgm:cxn modelId="{38F318CB-CCC9-4573-908D-5C543610646A}" type="presOf" srcId="{0D166DF5-2117-47A6-999D-B1D047504688}" destId="{73ACDD12-5EED-4C2D-908B-C8B07BEEE35F}" srcOrd="0" destOrd="0" presId="urn:microsoft.com/office/officeart/2009/3/layout/HorizontalOrganizationChart"/>
    <dgm:cxn modelId="{FA0BFEDB-EA99-44A2-94D3-1EA68A9B8354}" type="presOf" srcId="{29DB7622-0B09-435C-A0DC-C2AE3266AEE6}" destId="{507D823E-674A-450C-BF93-1F7D694D05A9}" srcOrd="0" destOrd="0" presId="urn:microsoft.com/office/officeart/2009/3/layout/HorizontalOrganizationChart"/>
    <dgm:cxn modelId="{6B610ADC-7A4B-4F74-BBB8-FFAA752E601A}" type="presOf" srcId="{F0D2A564-7CB7-4843-A027-67E25D6119B3}" destId="{85769891-F527-4E40-A3F2-941A50FC49CB}" srcOrd="0" destOrd="0" presId="urn:microsoft.com/office/officeart/2009/3/layout/HorizontalOrganizationChart"/>
    <dgm:cxn modelId="{1649C5E5-969C-493E-A894-7A87667DAA3A}" type="presOf" srcId="{45AFA7B5-87D0-4D74-BB72-714A5A895339}" destId="{1879627E-1AB3-4371-9FEF-5B34880D28BB}" srcOrd="0" destOrd="0" presId="urn:microsoft.com/office/officeart/2009/3/layout/HorizontalOrganizationChart"/>
    <dgm:cxn modelId="{FA0BC5F9-A3D9-4887-894B-CF3E65F3BC01}" type="presOf" srcId="{80A5236B-6D23-4E8B-8A0C-9D486BC6F949}" destId="{2E2219F8-B515-4FA1-8B61-E1AB6C23795A}" srcOrd="1" destOrd="0" presId="urn:microsoft.com/office/officeart/2009/3/layout/HorizontalOrganizationChart"/>
    <dgm:cxn modelId="{7156834C-E4B3-4645-9CA8-DDDA73BB59AF}" type="presParOf" srcId="{0A396D05-2071-487E-8B84-F424091D44FF}" destId="{D068F694-0C00-4A67-9A19-959D47B22258}" srcOrd="0" destOrd="0" presId="urn:microsoft.com/office/officeart/2009/3/layout/HorizontalOrganizationChart"/>
    <dgm:cxn modelId="{E9990D5E-9394-45EA-8DEB-06D8B0BFA91D}" type="presParOf" srcId="{D068F694-0C00-4A67-9A19-959D47B22258}" destId="{34865FBC-7362-4D4A-A68A-7460E4601315}" srcOrd="0" destOrd="0" presId="urn:microsoft.com/office/officeart/2009/3/layout/HorizontalOrganizationChart"/>
    <dgm:cxn modelId="{D6A3CDAA-5AC4-4ED3-BC58-077340920853}" type="presParOf" srcId="{34865FBC-7362-4D4A-A68A-7460E4601315}" destId="{DF0A877A-8D8E-467A-9558-D38C6A8F5F91}" srcOrd="0" destOrd="0" presId="urn:microsoft.com/office/officeart/2009/3/layout/HorizontalOrganizationChart"/>
    <dgm:cxn modelId="{118983F4-B090-45C2-97C7-BABCB5CB25F0}" type="presParOf" srcId="{34865FBC-7362-4D4A-A68A-7460E4601315}" destId="{88A29121-1439-41A2-BD51-77C36192C8A7}" srcOrd="1" destOrd="0" presId="urn:microsoft.com/office/officeart/2009/3/layout/HorizontalOrganizationChart"/>
    <dgm:cxn modelId="{7E1E041E-7BA7-49B0-96EA-01B3EEEF15D4}" type="presParOf" srcId="{D068F694-0C00-4A67-9A19-959D47B22258}" destId="{0A38846F-1FC0-4DF8-98FB-FC226C833F86}" srcOrd="1" destOrd="0" presId="urn:microsoft.com/office/officeart/2009/3/layout/HorizontalOrganizationChart"/>
    <dgm:cxn modelId="{3E43879B-0908-4421-BD2A-B0050B82BAC2}" type="presParOf" srcId="{0A38846F-1FC0-4DF8-98FB-FC226C833F86}" destId="{0055D8D4-0EB9-40A4-8DF1-D4E687102737}" srcOrd="0" destOrd="0" presId="urn:microsoft.com/office/officeart/2009/3/layout/HorizontalOrganizationChart"/>
    <dgm:cxn modelId="{4561ED50-4ADF-4039-8B42-0D10A746A1CD}" type="presParOf" srcId="{0A38846F-1FC0-4DF8-98FB-FC226C833F86}" destId="{E7A4395E-A999-438D-A3F7-E17DB0D9BBD2}" srcOrd="1" destOrd="0" presId="urn:microsoft.com/office/officeart/2009/3/layout/HorizontalOrganizationChart"/>
    <dgm:cxn modelId="{9EFB37B8-4183-4534-A9C7-051D7C926404}" type="presParOf" srcId="{E7A4395E-A999-438D-A3F7-E17DB0D9BBD2}" destId="{0799B578-BCB7-4CF1-B9BC-E63F4483966C}" srcOrd="0" destOrd="0" presId="urn:microsoft.com/office/officeart/2009/3/layout/HorizontalOrganizationChart"/>
    <dgm:cxn modelId="{36FBE280-ED00-4921-9B47-CE7E8CE490FF}" type="presParOf" srcId="{0799B578-BCB7-4CF1-B9BC-E63F4483966C}" destId="{D237CCE6-B04F-4C1A-8DC5-9295D2EC3FFF}" srcOrd="0" destOrd="0" presId="urn:microsoft.com/office/officeart/2009/3/layout/HorizontalOrganizationChart"/>
    <dgm:cxn modelId="{FDE2C2E0-2074-4F84-9EC5-D61B1C747E54}" type="presParOf" srcId="{0799B578-BCB7-4CF1-B9BC-E63F4483966C}" destId="{EF38A93A-7395-4AE2-9AFE-3EF01128A5D5}" srcOrd="1" destOrd="0" presId="urn:microsoft.com/office/officeart/2009/3/layout/HorizontalOrganizationChart"/>
    <dgm:cxn modelId="{FBF123B1-FEDB-47C8-A5DD-059205D1492D}" type="presParOf" srcId="{E7A4395E-A999-438D-A3F7-E17DB0D9BBD2}" destId="{2DAAB063-24C9-4AF3-8786-C8E6B873304C}" srcOrd="1" destOrd="0" presId="urn:microsoft.com/office/officeart/2009/3/layout/HorizontalOrganizationChart"/>
    <dgm:cxn modelId="{394CCC62-603D-42BA-9CF3-A818FD9767F8}" type="presParOf" srcId="{2DAAB063-24C9-4AF3-8786-C8E6B873304C}" destId="{726B9013-EBC5-4E17-A29C-ACE51F0351C3}" srcOrd="0" destOrd="0" presId="urn:microsoft.com/office/officeart/2009/3/layout/HorizontalOrganizationChart"/>
    <dgm:cxn modelId="{50802197-8DB2-43E3-BF52-F000AFA27701}" type="presParOf" srcId="{2DAAB063-24C9-4AF3-8786-C8E6B873304C}" destId="{E67D475F-85F3-4F6C-925C-0463F9AD9FB9}" srcOrd="1" destOrd="0" presId="urn:microsoft.com/office/officeart/2009/3/layout/HorizontalOrganizationChart"/>
    <dgm:cxn modelId="{1FD92E9A-3239-4C71-BE06-A69DB4252E89}" type="presParOf" srcId="{E67D475F-85F3-4F6C-925C-0463F9AD9FB9}" destId="{1AB64B39-C1B6-494A-9A10-479A4FE2F23D}" srcOrd="0" destOrd="0" presId="urn:microsoft.com/office/officeart/2009/3/layout/HorizontalOrganizationChart"/>
    <dgm:cxn modelId="{CA040A03-E4E9-4454-8796-A56CED98B1FB}" type="presParOf" srcId="{1AB64B39-C1B6-494A-9A10-479A4FE2F23D}" destId="{BD5B2255-3E51-4BAD-A931-09C097D404F8}" srcOrd="0" destOrd="0" presId="urn:microsoft.com/office/officeart/2009/3/layout/HorizontalOrganizationChart"/>
    <dgm:cxn modelId="{32544AFE-499C-49A7-9ABA-0CBDA4A57A6C}" type="presParOf" srcId="{1AB64B39-C1B6-494A-9A10-479A4FE2F23D}" destId="{D637F265-65ED-4E82-A4DE-37AF82228608}" srcOrd="1" destOrd="0" presId="urn:microsoft.com/office/officeart/2009/3/layout/HorizontalOrganizationChart"/>
    <dgm:cxn modelId="{002B2B0B-CAB2-4484-AA2F-C58D807F12C6}" type="presParOf" srcId="{E67D475F-85F3-4F6C-925C-0463F9AD9FB9}" destId="{39A44765-8679-4418-A976-99E5E7DD9D0B}" srcOrd="1" destOrd="0" presId="urn:microsoft.com/office/officeart/2009/3/layout/HorizontalOrganizationChart"/>
    <dgm:cxn modelId="{5F78A6A7-E090-4953-9F80-DCBC399BB345}" type="presParOf" srcId="{E67D475F-85F3-4F6C-925C-0463F9AD9FB9}" destId="{FC054DCC-5E51-4732-82EC-95753BF91905}" srcOrd="2" destOrd="0" presId="urn:microsoft.com/office/officeart/2009/3/layout/HorizontalOrganizationChart"/>
    <dgm:cxn modelId="{844F247E-D5CA-4D39-A513-A64A9FA661A2}" type="presParOf" srcId="{E7A4395E-A999-438D-A3F7-E17DB0D9BBD2}" destId="{56AFDFAD-A593-45FF-ACA2-7B98A8851180}" srcOrd="2" destOrd="0" presId="urn:microsoft.com/office/officeart/2009/3/layout/HorizontalOrganizationChart"/>
    <dgm:cxn modelId="{79BCD10A-9A30-4C6C-81C3-B02BFF9943E9}" type="presParOf" srcId="{0A38846F-1FC0-4DF8-98FB-FC226C833F86}" destId="{5B9D4AEF-8A23-4A2F-AE79-F18EA983D0A0}" srcOrd="2" destOrd="0" presId="urn:microsoft.com/office/officeart/2009/3/layout/HorizontalOrganizationChart"/>
    <dgm:cxn modelId="{3171A917-1490-4E7B-8C88-334974D6ECCF}" type="presParOf" srcId="{0A38846F-1FC0-4DF8-98FB-FC226C833F86}" destId="{D65B2CCE-700E-4C35-BA76-BF71C632A1C8}" srcOrd="3" destOrd="0" presId="urn:microsoft.com/office/officeart/2009/3/layout/HorizontalOrganizationChart"/>
    <dgm:cxn modelId="{BB6171C7-798F-4611-9F7D-961D5C38127F}" type="presParOf" srcId="{D65B2CCE-700E-4C35-BA76-BF71C632A1C8}" destId="{CE4D383D-7734-4745-8658-2BCE0E53554E}" srcOrd="0" destOrd="0" presId="urn:microsoft.com/office/officeart/2009/3/layout/HorizontalOrganizationChart"/>
    <dgm:cxn modelId="{1CD46585-1838-40BE-BB58-70D130F4577A}" type="presParOf" srcId="{CE4D383D-7734-4745-8658-2BCE0E53554E}" destId="{E19C87FA-7578-4644-8B5A-1E5569C7A4A1}" srcOrd="0" destOrd="0" presId="urn:microsoft.com/office/officeart/2009/3/layout/HorizontalOrganizationChart"/>
    <dgm:cxn modelId="{CAA508AD-0629-40F4-B567-4459B3512545}" type="presParOf" srcId="{CE4D383D-7734-4745-8658-2BCE0E53554E}" destId="{1E403B07-FC88-4C71-A2E2-3802495C945C}" srcOrd="1" destOrd="0" presId="urn:microsoft.com/office/officeart/2009/3/layout/HorizontalOrganizationChart"/>
    <dgm:cxn modelId="{D1B62C93-A739-4A63-8E57-8150B13047F2}" type="presParOf" srcId="{D65B2CCE-700E-4C35-BA76-BF71C632A1C8}" destId="{77FDCA32-4EE8-4E54-8A3D-95A03683FFB2}" srcOrd="1" destOrd="0" presId="urn:microsoft.com/office/officeart/2009/3/layout/HorizontalOrganizationChart"/>
    <dgm:cxn modelId="{FB2F36EB-9F19-45D7-9623-56759C6520D9}" type="presParOf" srcId="{77FDCA32-4EE8-4E54-8A3D-95A03683FFB2}" destId="{693E5337-DDB5-4F87-842C-D372C16900EF}" srcOrd="0" destOrd="0" presId="urn:microsoft.com/office/officeart/2009/3/layout/HorizontalOrganizationChart"/>
    <dgm:cxn modelId="{5674752A-755A-4FC6-8EB9-AF9DC8AE3CE5}" type="presParOf" srcId="{77FDCA32-4EE8-4E54-8A3D-95A03683FFB2}" destId="{42C248A7-DDF4-4921-9AC3-9EC1F0CC99C2}" srcOrd="1" destOrd="0" presId="urn:microsoft.com/office/officeart/2009/3/layout/HorizontalOrganizationChart"/>
    <dgm:cxn modelId="{79ED3D33-D1BB-4454-A32E-6DC06E9FFD8B}" type="presParOf" srcId="{42C248A7-DDF4-4921-9AC3-9EC1F0CC99C2}" destId="{47BBAEC4-3581-4F2F-91B3-7A88A9F03EDF}" srcOrd="0" destOrd="0" presId="urn:microsoft.com/office/officeart/2009/3/layout/HorizontalOrganizationChart"/>
    <dgm:cxn modelId="{6D9F9F00-910B-4FA8-872F-6D7CAEBAE1C1}" type="presParOf" srcId="{47BBAEC4-3581-4F2F-91B3-7A88A9F03EDF}" destId="{E96AE000-14B6-41C0-B336-CEBB27F2FDFD}" srcOrd="0" destOrd="0" presId="urn:microsoft.com/office/officeart/2009/3/layout/HorizontalOrganizationChart"/>
    <dgm:cxn modelId="{CCFF69E6-60D3-43B0-9CE1-4AFD3CCA6B09}" type="presParOf" srcId="{47BBAEC4-3581-4F2F-91B3-7A88A9F03EDF}" destId="{6F662860-2CF6-4662-AC89-A2C029F1F61D}" srcOrd="1" destOrd="0" presId="urn:microsoft.com/office/officeart/2009/3/layout/HorizontalOrganizationChart"/>
    <dgm:cxn modelId="{8BBF6802-5FA7-441A-B38B-87CFAD6CA869}" type="presParOf" srcId="{42C248A7-DDF4-4921-9AC3-9EC1F0CC99C2}" destId="{E1079E38-C547-4BBA-B5C5-A1DC8A4C5F26}" srcOrd="1" destOrd="0" presId="urn:microsoft.com/office/officeart/2009/3/layout/HorizontalOrganizationChart"/>
    <dgm:cxn modelId="{6FBDA597-CF4C-4E09-AAD4-FF44CF2858F9}" type="presParOf" srcId="{42C248A7-DDF4-4921-9AC3-9EC1F0CC99C2}" destId="{A820D0D2-9E6E-4651-B305-F47B03CFD7D0}" srcOrd="2" destOrd="0" presId="urn:microsoft.com/office/officeart/2009/3/layout/HorizontalOrganizationChart"/>
    <dgm:cxn modelId="{58B4C389-A3BA-46D5-BB8B-B4EA9ED47573}" type="presParOf" srcId="{77FDCA32-4EE8-4E54-8A3D-95A03683FFB2}" destId="{22C0C73E-1D76-4522-8426-0B6A3727B22A}" srcOrd="2" destOrd="0" presId="urn:microsoft.com/office/officeart/2009/3/layout/HorizontalOrganizationChart"/>
    <dgm:cxn modelId="{ED687F0F-2CA2-4EF6-98BB-452D978FAFD3}" type="presParOf" srcId="{77FDCA32-4EE8-4E54-8A3D-95A03683FFB2}" destId="{5D3DA8AB-3D40-4C7F-9A9E-95CB333B171C}" srcOrd="3" destOrd="0" presId="urn:microsoft.com/office/officeart/2009/3/layout/HorizontalOrganizationChart"/>
    <dgm:cxn modelId="{435A80B6-DE83-47D6-AA6B-80D9CBCA1F02}" type="presParOf" srcId="{5D3DA8AB-3D40-4C7F-9A9E-95CB333B171C}" destId="{CC5E3E51-61C0-479F-8A39-4F5704CE4CF6}" srcOrd="0" destOrd="0" presId="urn:microsoft.com/office/officeart/2009/3/layout/HorizontalOrganizationChart"/>
    <dgm:cxn modelId="{CE0174FB-BD99-423A-826D-C9DC3096868D}" type="presParOf" srcId="{CC5E3E51-61C0-479F-8A39-4F5704CE4CF6}" destId="{74C9B765-31F0-453F-A617-15C6EB1AB996}" srcOrd="0" destOrd="0" presId="urn:microsoft.com/office/officeart/2009/3/layout/HorizontalOrganizationChart"/>
    <dgm:cxn modelId="{C989368F-4212-40EC-822F-120769E71F83}" type="presParOf" srcId="{CC5E3E51-61C0-479F-8A39-4F5704CE4CF6}" destId="{A2DE26A6-4F6E-427A-8646-62949FFAD3E1}" srcOrd="1" destOrd="0" presId="urn:microsoft.com/office/officeart/2009/3/layout/HorizontalOrganizationChart"/>
    <dgm:cxn modelId="{D9E0034C-6744-44FD-8FB3-2A19F006BF43}" type="presParOf" srcId="{5D3DA8AB-3D40-4C7F-9A9E-95CB333B171C}" destId="{3B889F12-C2C0-4B91-8F93-F4316EA18C8D}" srcOrd="1" destOrd="0" presId="urn:microsoft.com/office/officeart/2009/3/layout/HorizontalOrganizationChart"/>
    <dgm:cxn modelId="{6308235A-4777-4D4F-9AAB-782499900C56}" type="presParOf" srcId="{5D3DA8AB-3D40-4C7F-9A9E-95CB333B171C}" destId="{E8659BC5-6C9C-4744-8E44-3BF97CD01D7A}" srcOrd="2" destOrd="0" presId="urn:microsoft.com/office/officeart/2009/3/layout/HorizontalOrganizationChart"/>
    <dgm:cxn modelId="{0D3230AD-7E43-4D17-B5DD-621AFF1772B6}" type="presParOf" srcId="{77FDCA32-4EE8-4E54-8A3D-95A03683FFB2}" destId="{CD38FB22-873A-401C-9A96-4CC9AD3743B8}" srcOrd="4" destOrd="0" presId="urn:microsoft.com/office/officeart/2009/3/layout/HorizontalOrganizationChart"/>
    <dgm:cxn modelId="{E74F22E7-A6B3-4754-91E6-4CCE26019B0C}" type="presParOf" srcId="{77FDCA32-4EE8-4E54-8A3D-95A03683FFB2}" destId="{BE156294-8555-4553-96F1-ED00E4779D56}" srcOrd="5" destOrd="0" presId="urn:microsoft.com/office/officeart/2009/3/layout/HorizontalOrganizationChart"/>
    <dgm:cxn modelId="{D88AA8A6-08A1-490F-A7F9-EBC6A3642AD3}" type="presParOf" srcId="{BE156294-8555-4553-96F1-ED00E4779D56}" destId="{2B1D429D-875A-44C0-A324-0429898D5CD5}" srcOrd="0" destOrd="0" presId="urn:microsoft.com/office/officeart/2009/3/layout/HorizontalOrganizationChart"/>
    <dgm:cxn modelId="{D048877F-3AAE-48AD-B1FE-D29BA7BC89C5}" type="presParOf" srcId="{2B1D429D-875A-44C0-A324-0429898D5CD5}" destId="{0FDFA43F-B612-4F4D-A696-155B7A0098AC}" srcOrd="0" destOrd="0" presId="urn:microsoft.com/office/officeart/2009/3/layout/HorizontalOrganizationChart"/>
    <dgm:cxn modelId="{F146620E-8621-4A9F-ABCA-B199BECAEF76}" type="presParOf" srcId="{2B1D429D-875A-44C0-A324-0429898D5CD5}" destId="{2E2219F8-B515-4FA1-8B61-E1AB6C23795A}" srcOrd="1" destOrd="0" presId="urn:microsoft.com/office/officeart/2009/3/layout/HorizontalOrganizationChart"/>
    <dgm:cxn modelId="{C6641EA0-05EA-4B91-85A7-8B6B7B6F7565}" type="presParOf" srcId="{BE156294-8555-4553-96F1-ED00E4779D56}" destId="{68CBFCBF-12A2-44BA-BE6A-E0FBC4EC8613}" srcOrd="1" destOrd="0" presId="urn:microsoft.com/office/officeart/2009/3/layout/HorizontalOrganizationChart"/>
    <dgm:cxn modelId="{FE4E83E2-AA71-43E7-BE1D-7F63F861059F}" type="presParOf" srcId="{BE156294-8555-4553-96F1-ED00E4779D56}" destId="{D8AFD569-7537-45C7-85C4-73DB7BC576B6}" srcOrd="2" destOrd="0" presId="urn:microsoft.com/office/officeart/2009/3/layout/HorizontalOrganizationChart"/>
    <dgm:cxn modelId="{37768D31-F26A-4898-8D6F-A392C460EC8F}" type="presParOf" srcId="{77FDCA32-4EE8-4E54-8A3D-95A03683FFB2}" destId="{1879627E-1AB3-4371-9FEF-5B34880D28BB}" srcOrd="6" destOrd="0" presId="urn:microsoft.com/office/officeart/2009/3/layout/HorizontalOrganizationChart"/>
    <dgm:cxn modelId="{AB4BCCEB-8117-45C5-9B36-E3BD307E32F2}" type="presParOf" srcId="{77FDCA32-4EE8-4E54-8A3D-95A03683FFB2}" destId="{C9A9FC1E-E27D-4218-9AE1-302A375C8C18}" srcOrd="7" destOrd="0" presId="urn:microsoft.com/office/officeart/2009/3/layout/HorizontalOrganizationChart"/>
    <dgm:cxn modelId="{7DCFBD5E-0A06-488A-AF74-A37A3FC1F453}" type="presParOf" srcId="{C9A9FC1E-E27D-4218-9AE1-302A375C8C18}" destId="{5AD09E93-8C8B-488B-AB25-0B7971A118B3}" srcOrd="0" destOrd="0" presId="urn:microsoft.com/office/officeart/2009/3/layout/HorizontalOrganizationChart"/>
    <dgm:cxn modelId="{66333207-A3E0-47DA-AB3B-8377F4D701BC}" type="presParOf" srcId="{5AD09E93-8C8B-488B-AB25-0B7971A118B3}" destId="{55B4025A-24F0-452B-968C-D59155266610}" srcOrd="0" destOrd="0" presId="urn:microsoft.com/office/officeart/2009/3/layout/HorizontalOrganizationChart"/>
    <dgm:cxn modelId="{A186BB94-8281-4F36-A647-8A35E410FA4E}" type="presParOf" srcId="{5AD09E93-8C8B-488B-AB25-0B7971A118B3}" destId="{777A8D10-CA39-4AF3-8075-32A20F7B75A7}" srcOrd="1" destOrd="0" presId="urn:microsoft.com/office/officeart/2009/3/layout/HorizontalOrganizationChart"/>
    <dgm:cxn modelId="{06843F2C-4B59-48DF-A411-F05542C0CF98}" type="presParOf" srcId="{C9A9FC1E-E27D-4218-9AE1-302A375C8C18}" destId="{22ECEF0A-B6C5-4ED8-9AF7-97F8E9C436AC}" srcOrd="1" destOrd="0" presId="urn:microsoft.com/office/officeart/2009/3/layout/HorizontalOrganizationChart"/>
    <dgm:cxn modelId="{B2C939ED-15AD-4880-B3EC-6C1E7E126F16}" type="presParOf" srcId="{C9A9FC1E-E27D-4218-9AE1-302A375C8C18}" destId="{567915F4-452D-4806-AFD1-FE3A671AA5FF}" srcOrd="2" destOrd="0" presId="urn:microsoft.com/office/officeart/2009/3/layout/HorizontalOrganizationChart"/>
    <dgm:cxn modelId="{4219ECFF-DADF-48BB-B13A-6B4C0658A78D}" type="presParOf" srcId="{77FDCA32-4EE8-4E54-8A3D-95A03683FFB2}" destId="{55745EA9-4D7E-4281-8B6C-82187D1036B8}" srcOrd="8" destOrd="0" presId="urn:microsoft.com/office/officeart/2009/3/layout/HorizontalOrganizationChart"/>
    <dgm:cxn modelId="{082E97EA-666F-4F8A-B494-96AAED0E0C0A}" type="presParOf" srcId="{77FDCA32-4EE8-4E54-8A3D-95A03683FFB2}" destId="{2F7DE025-60AA-4F96-975A-6F11110369E8}" srcOrd="9" destOrd="0" presId="urn:microsoft.com/office/officeart/2009/3/layout/HorizontalOrganizationChart"/>
    <dgm:cxn modelId="{56A005BC-9BD3-427E-B5A1-041CDFD64C57}" type="presParOf" srcId="{2F7DE025-60AA-4F96-975A-6F11110369E8}" destId="{2FCAE461-5BD9-45CE-AFBC-CB865088C3FF}" srcOrd="0" destOrd="0" presId="urn:microsoft.com/office/officeart/2009/3/layout/HorizontalOrganizationChart"/>
    <dgm:cxn modelId="{3DA5EFF1-D135-4986-BA0F-F0FD1B548EA2}" type="presParOf" srcId="{2FCAE461-5BD9-45CE-AFBC-CB865088C3FF}" destId="{85769891-F527-4E40-A3F2-941A50FC49CB}" srcOrd="0" destOrd="0" presId="urn:microsoft.com/office/officeart/2009/3/layout/HorizontalOrganizationChart"/>
    <dgm:cxn modelId="{7E46617F-7E60-4048-A3A3-C187E38FEC06}" type="presParOf" srcId="{2FCAE461-5BD9-45CE-AFBC-CB865088C3FF}" destId="{EE9E9EEA-55B7-4441-9DA1-849A57537462}" srcOrd="1" destOrd="0" presId="urn:microsoft.com/office/officeart/2009/3/layout/HorizontalOrganizationChart"/>
    <dgm:cxn modelId="{95AD0428-B4CC-4733-B028-D8960D4675B0}" type="presParOf" srcId="{2F7DE025-60AA-4F96-975A-6F11110369E8}" destId="{F7357283-83F8-4925-A5F4-D5422C9D681D}" srcOrd="1" destOrd="0" presId="urn:microsoft.com/office/officeart/2009/3/layout/HorizontalOrganizationChart"/>
    <dgm:cxn modelId="{611FAE59-1EAC-45C6-B17B-C6CF0A025B64}" type="presParOf" srcId="{2F7DE025-60AA-4F96-975A-6F11110369E8}" destId="{BE8223ED-DDB9-4ED2-B809-D8BA1B17E785}" srcOrd="2" destOrd="0" presId="urn:microsoft.com/office/officeart/2009/3/layout/HorizontalOrganizationChart"/>
    <dgm:cxn modelId="{CCC6E880-1070-43B6-BFCF-C9A4D4FF2D92}" type="presParOf" srcId="{D65B2CCE-700E-4C35-BA76-BF71C632A1C8}" destId="{64D00BB3-EE4C-4D19-8278-87B01C6AB57B}" srcOrd="2" destOrd="0" presId="urn:microsoft.com/office/officeart/2009/3/layout/HorizontalOrganizationChart"/>
    <dgm:cxn modelId="{9A748C04-68A5-4E60-83AF-75414930D0EE}" type="presParOf" srcId="{0A38846F-1FC0-4DF8-98FB-FC226C833F86}" destId="{73ACDD12-5EED-4C2D-908B-C8B07BEEE35F}" srcOrd="4" destOrd="0" presId="urn:microsoft.com/office/officeart/2009/3/layout/HorizontalOrganizationChart"/>
    <dgm:cxn modelId="{E15C3917-3E0E-4C0C-B016-F453C9990B28}" type="presParOf" srcId="{0A38846F-1FC0-4DF8-98FB-FC226C833F86}" destId="{6CF32056-7ADD-4C64-A17E-D422A550B08A}" srcOrd="5" destOrd="0" presId="urn:microsoft.com/office/officeart/2009/3/layout/HorizontalOrganizationChart"/>
    <dgm:cxn modelId="{444FEDA6-817A-4B9F-91F4-134B38128B95}" type="presParOf" srcId="{6CF32056-7ADD-4C64-A17E-D422A550B08A}" destId="{224D34F4-5F6A-45EC-9DA5-E8E4A562D9DB}" srcOrd="0" destOrd="0" presId="urn:microsoft.com/office/officeart/2009/3/layout/HorizontalOrganizationChart"/>
    <dgm:cxn modelId="{CFE18112-6AD5-44BB-B101-54084547A943}" type="presParOf" srcId="{224D34F4-5F6A-45EC-9DA5-E8E4A562D9DB}" destId="{507D823E-674A-450C-BF93-1F7D694D05A9}" srcOrd="0" destOrd="0" presId="urn:microsoft.com/office/officeart/2009/3/layout/HorizontalOrganizationChart"/>
    <dgm:cxn modelId="{3CFA704F-1ED9-4D21-B42F-36FD8FFFBE70}" type="presParOf" srcId="{224D34F4-5F6A-45EC-9DA5-E8E4A562D9DB}" destId="{7736A113-1C5F-4CB5-AE7B-9E7FF38E0985}" srcOrd="1" destOrd="0" presId="urn:microsoft.com/office/officeart/2009/3/layout/HorizontalOrganizationChart"/>
    <dgm:cxn modelId="{915D9AAF-48F4-49D2-B35F-65E490B18BC6}" type="presParOf" srcId="{6CF32056-7ADD-4C64-A17E-D422A550B08A}" destId="{81CF21A4-D89C-4BAE-99E7-05E57E6EA191}" srcOrd="1" destOrd="0" presId="urn:microsoft.com/office/officeart/2009/3/layout/HorizontalOrganizationChart"/>
    <dgm:cxn modelId="{F53E5629-3CE1-48D6-92DC-D752D5B49BCF}" type="presParOf" srcId="{81CF21A4-D89C-4BAE-99E7-05E57E6EA191}" destId="{80DE72B0-42C2-46DF-A6BD-92BFBE4608F4}" srcOrd="0" destOrd="0" presId="urn:microsoft.com/office/officeart/2009/3/layout/HorizontalOrganizationChart"/>
    <dgm:cxn modelId="{928F21B5-5E9F-44C9-89E7-F7A16D6B4AA5}" type="presParOf" srcId="{81CF21A4-D89C-4BAE-99E7-05E57E6EA191}" destId="{19E71EE9-160B-4509-A449-78A4F0861A0A}" srcOrd="1" destOrd="0" presId="urn:microsoft.com/office/officeart/2009/3/layout/HorizontalOrganizationChart"/>
    <dgm:cxn modelId="{39A49743-29C5-4110-8E8C-1DC55BB63F71}" type="presParOf" srcId="{19E71EE9-160B-4509-A449-78A4F0861A0A}" destId="{83B23F2E-446D-4EE9-ABEB-09E255E7E79A}" srcOrd="0" destOrd="0" presId="urn:microsoft.com/office/officeart/2009/3/layout/HorizontalOrganizationChart"/>
    <dgm:cxn modelId="{BD7C4357-DF79-4A28-85CB-220A69553008}" type="presParOf" srcId="{83B23F2E-446D-4EE9-ABEB-09E255E7E79A}" destId="{0499B382-AD68-4216-AAB5-BE4986FACDEE}" srcOrd="0" destOrd="0" presId="urn:microsoft.com/office/officeart/2009/3/layout/HorizontalOrganizationChart"/>
    <dgm:cxn modelId="{34EE9A6D-291D-463D-8CBB-191B280820A9}" type="presParOf" srcId="{83B23F2E-446D-4EE9-ABEB-09E255E7E79A}" destId="{09E1C841-C65E-4463-BCA0-3B0E5CA609F7}" srcOrd="1" destOrd="0" presId="urn:microsoft.com/office/officeart/2009/3/layout/HorizontalOrganizationChart"/>
    <dgm:cxn modelId="{927ACE58-6E9F-4F15-8C0B-0859E8F34BC8}" type="presParOf" srcId="{19E71EE9-160B-4509-A449-78A4F0861A0A}" destId="{4A5A2143-F52C-4937-AD78-49CCF84D1FC7}" srcOrd="1" destOrd="0" presId="urn:microsoft.com/office/officeart/2009/3/layout/HorizontalOrganizationChart"/>
    <dgm:cxn modelId="{E3142318-A9A3-48B4-8F42-7BAE3A1C1FF5}" type="presParOf" srcId="{19E71EE9-160B-4509-A449-78A4F0861A0A}" destId="{C2C1B779-C0D2-4DD5-9E68-542C463B159D}" srcOrd="2" destOrd="0" presId="urn:microsoft.com/office/officeart/2009/3/layout/HorizontalOrganizationChart"/>
    <dgm:cxn modelId="{E06319C8-F2C9-4432-987C-87569877F96A}" type="presParOf" srcId="{6CF32056-7ADD-4C64-A17E-D422A550B08A}" destId="{867E436D-2163-4647-9BAD-04F7D2FC13E6}" srcOrd="2" destOrd="0" presId="urn:microsoft.com/office/officeart/2009/3/layout/HorizontalOrganizationChart"/>
    <dgm:cxn modelId="{36FEDE76-CD8D-4594-A846-905DA09DDD1A}" type="presParOf" srcId="{D068F694-0C00-4A67-9A19-959D47B22258}" destId="{585F83C9-95FC-4034-9041-F5374DA55D06}"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F459C73-7AFC-4206-A327-D61559A74F31}"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zh-CN" altLang="en-US"/>
        </a:p>
      </dgm:t>
    </dgm:pt>
    <dgm:pt modelId="{F649BB2D-BD29-40E5-A25F-364528E16E47}">
      <dgm:prSet phldrT="[文本]" custT="1"/>
      <dgm:spPr/>
      <dgm:t>
        <a:bodyPr/>
        <a:lstStyle/>
        <a:p>
          <a:r>
            <a:rPr lang="zh-CN" altLang="en-US" sz="2000" dirty="0"/>
            <a:t>数据在线</a:t>
          </a:r>
        </a:p>
      </dgm:t>
    </dgm:pt>
    <dgm:pt modelId="{93398038-D1F8-4084-9386-8225389345F7}" type="parTrans" cxnId="{8EA01880-5F25-428A-851C-D823AB19A235}">
      <dgm:prSet/>
      <dgm:spPr/>
      <dgm:t>
        <a:bodyPr/>
        <a:lstStyle/>
        <a:p>
          <a:endParaRPr lang="zh-CN" altLang="en-US"/>
        </a:p>
      </dgm:t>
    </dgm:pt>
    <dgm:pt modelId="{7231CB92-4220-4BC1-9B30-C1ABFF9A1765}" type="sibTrans" cxnId="{8EA01880-5F25-428A-851C-D823AB19A235}">
      <dgm:prSet/>
      <dgm:spPr/>
      <dgm:t>
        <a:bodyPr/>
        <a:lstStyle/>
        <a:p>
          <a:endParaRPr lang="zh-CN" altLang="en-US"/>
        </a:p>
      </dgm:t>
    </dgm:pt>
    <dgm:pt modelId="{4B24D136-E85E-425F-BBAC-23FBED8F6BAA}">
      <dgm:prSet phldrT="[文本]" custT="1"/>
      <dgm:spPr/>
      <dgm:t>
        <a:bodyPr/>
        <a:lstStyle/>
        <a:p>
          <a:r>
            <a:rPr lang="zh-CN" altLang="en-US" sz="2000" dirty="0"/>
            <a:t>业务在线</a:t>
          </a:r>
        </a:p>
      </dgm:t>
    </dgm:pt>
    <dgm:pt modelId="{188CA880-D0CE-4E27-9676-7FEDFCCB3B05}" type="parTrans" cxnId="{0B965D19-CD30-4267-B3ED-076DE4948C0A}">
      <dgm:prSet/>
      <dgm:spPr/>
      <dgm:t>
        <a:bodyPr/>
        <a:lstStyle/>
        <a:p>
          <a:endParaRPr lang="zh-CN" altLang="en-US"/>
        </a:p>
      </dgm:t>
    </dgm:pt>
    <dgm:pt modelId="{A959C1E5-858C-465D-9162-850DA988BC8D}" type="sibTrans" cxnId="{0B965D19-CD30-4267-B3ED-076DE4948C0A}">
      <dgm:prSet/>
      <dgm:spPr/>
      <dgm:t>
        <a:bodyPr/>
        <a:lstStyle/>
        <a:p>
          <a:endParaRPr lang="zh-CN" altLang="en-US"/>
        </a:p>
      </dgm:t>
    </dgm:pt>
    <dgm:pt modelId="{FC28854E-4CCE-4E0E-869F-DF4EA2CE5D33}">
      <dgm:prSet phldrT="[文本]" custT="1"/>
      <dgm:spPr/>
      <dgm:t>
        <a:bodyPr/>
        <a:lstStyle/>
        <a:p>
          <a:r>
            <a:rPr lang="zh-CN" altLang="en-US" sz="2000" dirty="0"/>
            <a:t>公众在线</a:t>
          </a:r>
        </a:p>
      </dgm:t>
    </dgm:pt>
    <dgm:pt modelId="{BAFE747C-49D5-4442-99C4-EB16A52A3742}" type="parTrans" cxnId="{7DAB0B94-404B-4C23-AFC0-7BB456E78A16}">
      <dgm:prSet/>
      <dgm:spPr/>
      <dgm:t>
        <a:bodyPr/>
        <a:lstStyle/>
        <a:p>
          <a:endParaRPr lang="zh-CN" altLang="en-US"/>
        </a:p>
      </dgm:t>
    </dgm:pt>
    <dgm:pt modelId="{68F1B222-86DC-4216-BA6E-BEF18FC69536}" type="sibTrans" cxnId="{7DAB0B94-404B-4C23-AFC0-7BB456E78A16}">
      <dgm:prSet/>
      <dgm:spPr/>
      <dgm:t>
        <a:bodyPr/>
        <a:lstStyle/>
        <a:p>
          <a:endParaRPr lang="zh-CN" altLang="en-US"/>
        </a:p>
      </dgm:t>
    </dgm:pt>
    <dgm:pt modelId="{0079C1A3-081C-49A9-B66B-39E9D4BA7D19}">
      <dgm:prSet phldrT="[文本]"/>
      <dgm:spPr/>
      <dgm:t>
        <a:bodyPr/>
        <a:lstStyle/>
        <a:p>
          <a:r>
            <a:rPr lang="zh-CN" altLang="en-US" dirty="0"/>
            <a:t>基于流程办理</a:t>
          </a:r>
        </a:p>
      </dgm:t>
    </dgm:pt>
    <dgm:pt modelId="{AD72A68C-E22B-4BC6-9B05-FAE5B7E7908A}" type="parTrans" cxnId="{381B9781-F102-45F5-81B0-BAE527CA89D1}">
      <dgm:prSet/>
      <dgm:spPr/>
      <dgm:t>
        <a:bodyPr/>
        <a:lstStyle/>
        <a:p>
          <a:endParaRPr lang="zh-CN" altLang="en-US"/>
        </a:p>
      </dgm:t>
    </dgm:pt>
    <dgm:pt modelId="{6101E480-4052-448E-8CF4-41D12D744D22}" type="sibTrans" cxnId="{381B9781-F102-45F5-81B0-BAE527CA89D1}">
      <dgm:prSet/>
      <dgm:spPr/>
      <dgm:t>
        <a:bodyPr/>
        <a:lstStyle/>
        <a:p>
          <a:endParaRPr lang="zh-CN" altLang="en-US"/>
        </a:p>
      </dgm:t>
    </dgm:pt>
    <dgm:pt modelId="{3BDADCCF-CCFD-4B25-817D-A8194BB73773}">
      <dgm:prSet phldrT="[文本]"/>
      <dgm:spPr/>
      <dgm:t>
        <a:bodyPr/>
        <a:lstStyle/>
        <a:p>
          <a:r>
            <a:rPr lang="zh-CN" altLang="en-US" dirty="0"/>
            <a:t>社会监督</a:t>
          </a:r>
        </a:p>
      </dgm:t>
    </dgm:pt>
    <dgm:pt modelId="{C2CCC8A9-1967-4C5C-808C-371BFB7745C2}" type="parTrans" cxnId="{A15E89AB-5290-4D16-9A31-37077E71313A}">
      <dgm:prSet/>
      <dgm:spPr/>
      <dgm:t>
        <a:bodyPr/>
        <a:lstStyle/>
        <a:p>
          <a:endParaRPr lang="zh-CN" altLang="en-US"/>
        </a:p>
      </dgm:t>
    </dgm:pt>
    <dgm:pt modelId="{ED9FDBFE-439B-4835-8A3E-B2DBC293B6BD}" type="sibTrans" cxnId="{A15E89AB-5290-4D16-9A31-37077E71313A}">
      <dgm:prSet/>
      <dgm:spPr/>
      <dgm:t>
        <a:bodyPr/>
        <a:lstStyle/>
        <a:p>
          <a:endParaRPr lang="zh-CN" altLang="en-US"/>
        </a:p>
      </dgm:t>
    </dgm:pt>
    <dgm:pt modelId="{61AF8701-AA22-4AEE-BCC2-58C9C1F3CD24}">
      <dgm:prSet phldrT="[文本]"/>
      <dgm:spPr/>
      <dgm:t>
        <a:bodyPr/>
        <a:lstStyle/>
        <a:p>
          <a:r>
            <a:rPr lang="zh-CN" altLang="en-US" dirty="0"/>
            <a:t>随时随地</a:t>
          </a:r>
        </a:p>
      </dgm:t>
    </dgm:pt>
    <dgm:pt modelId="{A8D11C09-024A-450B-8C5F-35A5AC6821AD}" type="parTrans" cxnId="{E55562F9-7ADD-4854-8142-5695A13FD88B}">
      <dgm:prSet/>
      <dgm:spPr/>
      <dgm:t>
        <a:bodyPr/>
        <a:lstStyle/>
        <a:p>
          <a:endParaRPr lang="zh-CN" altLang="en-US"/>
        </a:p>
      </dgm:t>
    </dgm:pt>
    <dgm:pt modelId="{0B9B2B6E-D0EA-4BAD-A289-9E3ACC988985}" type="sibTrans" cxnId="{E55562F9-7ADD-4854-8142-5695A13FD88B}">
      <dgm:prSet/>
      <dgm:spPr/>
      <dgm:t>
        <a:bodyPr/>
        <a:lstStyle/>
        <a:p>
          <a:endParaRPr lang="zh-CN" altLang="en-US"/>
        </a:p>
      </dgm:t>
    </dgm:pt>
    <dgm:pt modelId="{BAE9DBE0-D0FF-4479-BC4D-38474C94EC9E}">
      <dgm:prSet phldrT="[文本]"/>
      <dgm:spPr/>
      <dgm:t>
        <a:bodyPr/>
        <a:lstStyle/>
        <a:p>
          <a:r>
            <a:rPr lang="zh-CN" altLang="en-US" dirty="0"/>
            <a:t>工作依赖</a:t>
          </a:r>
        </a:p>
      </dgm:t>
    </dgm:pt>
    <dgm:pt modelId="{DE78F0A4-1E9B-478D-85E0-0A8BFEADAA8D}" type="parTrans" cxnId="{19E6F4FE-2724-44BE-B673-3B26E1758A05}">
      <dgm:prSet/>
      <dgm:spPr/>
      <dgm:t>
        <a:bodyPr/>
        <a:lstStyle/>
        <a:p>
          <a:endParaRPr lang="zh-CN" altLang="en-US"/>
        </a:p>
      </dgm:t>
    </dgm:pt>
    <dgm:pt modelId="{AC40E05F-2ECD-41EB-8C4B-F68C9B20D52E}" type="sibTrans" cxnId="{19E6F4FE-2724-44BE-B673-3B26E1758A05}">
      <dgm:prSet/>
      <dgm:spPr/>
      <dgm:t>
        <a:bodyPr/>
        <a:lstStyle/>
        <a:p>
          <a:endParaRPr lang="zh-CN" altLang="en-US"/>
        </a:p>
      </dgm:t>
    </dgm:pt>
    <dgm:pt modelId="{51376740-AD5E-4FF0-90A8-57E7E9FDDAF8}">
      <dgm:prSet phldrT="[文本]"/>
      <dgm:spPr/>
      <dgm:t>
        <a:bodyPr/>
        <a:lstStyle/>
        <a:p>
          <a:r>
            <a:rPr lang="zh-CN" altLang="en-US" dirty="0"/>
            <a:t>信息公开</a:t>
          </a:r>
        </a:p>
      </dgm:t>
    </dgm:pt>
    <dgm:pt modelId="{C6E20208-DD23-43B3-9B71-CEA7D9535F8F}" type="parTrans" cxnId="{BCB0D7FB-8727-4A52-A578-7A912B7E674B}">
      <dgm:prSet/>
      <dgm:spPr/>
      <dgm:t>
        <a:bodyPr/>
        <a:lstStyle/>
        <a:p>
          <a:endParaRPr lang="zh-CN" altLang="en-US"/>
        </a:p>
      </dgm:t>
    </dgm:pt>
    <dgm:pt modelId="{7ED95DBB-7AF3-4CD0-A8EF-E695E8A1FD07}" type="sibTrans" cxnId="{BCB0D7FB-8727-4A52-A578-7A912B7E674B}">
      <dgm:prSet/>
      <dgm:spPr/>
      <dgm:t>
        <a:bodyPr/>
        <a:lstStyle/>
        <a:p>
          <a:endParaRPr lang="zh-CN" altLang="en-US"/>
        </a:p>
      </dgm:t>
    </dgm:pt>
    <dgm:pt modelId="{408C8141-E4B5-42BB-B7F2-FD9708CFA91A}">
      <dgm:prSet phldrT="[文本]"/>
      <dgm:spPr/>
      <dgm:t>
        <a:bodyPr/>
        <a:lstStyle/>
        <a:p>
          <a:r>
            <a:rPr lang="zh-CN" altLang="en-US" dirty="0"/>
            <a:t>能够处理与业务相关的任何事情</a:t>
          </a:r>
        </a:p>
      </dgm:t>
    </dgm:pt>
    <dgm:pt modelId="{2AC9EF28-5F9E-432C-94A0-31E6D07FD5ED}" type="parTrans" cxnId="{37BBA7DA-E91C-408B-9F10-ADA538FB6600}">
      <dgm:prSet/>
      <dgm:spPr/>
      <dgm:t>
        <a:bodyPr/>
        <a:lstStyle/>
        <a:p>
          <a:endParaRPr lang="zh-CN" altLang="en-US"/>
        </a:p>
      </dgm:t>
    </dgm:pt>
    <dgm:pt modelId="{09275B5A-4CEB-4510-8BFA-41F7168A54D5}" type="sibTrans" cxnId="{37BBA7DA-E91C-408B-9F10-ADA538FB6600}">
      <dgm:prSet/>
      <dgm:spPr/>
      <dgm:t>
        <a:bodyPr/>
        <a:lstStyle/>
        <a:p>
          <a:endParaRPr lang="zh-CN" altLang="en-US"/>
        </a:p>
      </dgm:t>
    </dgm:pt>
    <dgm:pt modelId="{60C092B3-C531-4216-9B49-049D6BC782B5}">
      <dgm:prSet phldrT="[文本]"/>
      <dgm:spPr/>
      <dgm:t>
        <a:bodyPr/>
        <a:lstStyle/>
        <a:p>
          <a:r>
            <a:rPr lang="zh-CN" altLang="en-US" dirty="0"/>
            <a:t>能够掌握信息资源</a:t>
          </a:r>
        </a:p>
      </dgm:t>
    </dgm:pt>
    <dgm:pt modelId="{C8BD9363-374B-4700-864E-CDE47DA29E19}" type="parTrans" cxnId="{FD8A4F5A-F08E-4B83-944D-9ACEDF7F387E}">
      <dgm:prSet/>
      <dgm:spPr/>
      <dgm:t>
        <a:bodyPr/>
        <a:lstStyle/>
        <a:p>
          <a:endParaRPr lang="zh-CN" altLang="en-US"/>
        </a:p>
      </dgm:t>
    </dgm:pt>
    <dgm:pt modelId="{709B133E-0D6F-4910-B819-8DD231583BB3}" type="sibTrans" cxnId="{FD8A4F5A-F08E-4B83-944D-9ACEDF7F387E}">
      <dgm:prSet/>
      <dgm:spPr/>
      <dgm:t>
        <a:bodyPr/>
        <a:lstStyle/>
        <a:p>
          <a:endParaRPr lang="zh-CN" altLang="en-US"/>
        </a:p>
      </dgm:t>
    </dgm:pt>
    <dgm:pt modelId="{375B4C88-D5C1-43D1-A5FC-159733B9D5C1}">
      <dgm:prSet phldrT="[文本]" custT="1"/>
      <dgm:spPr/>
      <dgm:t>
        <a:bodyPr/>
        <a:lstStyle/>
        <a:p>
          <a:r>
            <a:rPr lang="zh-CN" altLang="en-US" sz="1000" dirty="0"/>
            <a:t>空间数据</a:t>
          </a:r>
        </a:p>
      </dgm:t>
    </dgm:pt>
    <dgm:pt modelId="{2483E19A-2307-4426-9B94-49A092C7C04A}" type="parTrans" cxnId="{68C8E06F-4FBB-439E-96C4-432DF03C2693}">
      <dgm:prSet/>
      <dgm:spPr/>
      <dgm:t>
        <a:bodyPr/>
        <a:lstStyle/>
        <a:p>
          <a:endParaRPr lang="zh-CN" altLang="en-US"/>
        </a:p>
      </dgm:t>
    </dgm:pt>
    <dgm:pt modelId="{614FE9FF-F6AD-49E1-BC9D-CE407EB8D730}" type="sibTrans" cxnId="{68C8E06F-4FBB-439E-96C4-432DF03C2693}">
      <dgm:prSet/>
      <dgm:spPr/>
      <dgm:t>
        <a:bodyPr/>
        <a:lstStyle/>
        <a:p>
          <a:endParaRPr lang="zh-CN" altLang="en-US"/>
        </a:p>
      </dgm:t>
    </dgm:pt>
    <dgm:pt modelId="{12CB6C64-B41D-4CCA-8FD8-5B4259736DF5}">
      <dgm:prSet phldrT="[文本]" custT="1"/>
      <dgm:spPr/>
      <dgm:t>
        <a:bodyPr/>
        <a:lstStyle/>
        <a:p>
          <a:r>
            <a:rPr lang="zh-CN" altLang="en-US" sz="1000" dirty="0"/>
            <a:t>业务数据</a:t>
          </a:r>
        </a:p>
      </dgm:t>
    </dgm:pt>
    <dgm:pt modelId="{0C4B2C09-C5D1-45DB-A776-C65B49C08020}" type="parTrans" cxnId="{AF05A10B-E0C2-4C41-B9E9-F83430A691E9}">
      <dgm:prSet/>
      <dgm:spPr/>
      <dgm:t>
        <a:bodyPr/>
        <a:lstStyle/>
        <a:p>
          <a:endParaRPr lang="zh-CN" altLang="en-US"/>
        </a:p>
      </dgm:t>
    </dgm:pt>
    <dgm:pt modelId="{48F14EC2-AE19-49AA-A31F-CF54F7C76599}" type="sibTrans" cxnId="{AF05A10B-E0C2-4C41-B9E9-F83430A691E9}">
      <dgm:prSet/>
      <dgm:spPr/>
      <dgm:t>
        <a:bodyPr/>
        <a:lstStyle/>
        <a:p>
          <a:endParaRPr lang="zh-CN" altLang="en-US"/>
        </a:p>
      </dgm:t>
    </dgm:pt>
    <dgm:pt modelId="{EAEB7794-574D-482C-B170-87422227CEB8}">
      <dgm:prSet phldrT="[文本]" custT="1"/>
      <dgm:spPr/>
      <dgm:t>
        <a:bodyPr/>
        <a:lstStyle/>
        <a:p>
          <a:r>
            <a:rPr lang="zh-CN" altLang="en-US" sz="1000" dirty="0"/>
            <a:t>事件处理过程数据</a:t>
          </a:r>
        </a:p>
      </dgm:t>
    </dgm:pt>
    <dgm:pt modelId="{4788FC56-8900-4640-ABDE-92AD8CD1ED5A}" type="parTrans" cxnId="{4399994D-C747-45B3-B5B2-A309D7BBC46D}">
      <dgm:prSet/>
      <dgm:spPr/>
      <dgm:t>
        <a:bodyPr/>
        <a:lstStyle/>
        <a:p>
          <a:endParaRPr lang="zh-CN" altLang="en-US"/>
        </a:p>
      </dgm:t>
    </dgm:pt>
    <dgm:pt modelId="{6BBBBE32-85A0-46D0-B388-BECF747FFA15}" type="sibTrans" cxnId="{4399994D-C747-45B3-B5B2-A309D7BBC46D}">
      <dgm:prSet/>
      <dgm:spPr/>
      <dgm:t>
        <a:bodyPr/>
        <a:lstStyle/>
        <a:p>
          <a:endParaRPr lang="zh-CN" altLang="en-US"/>
        </a:p>
      </dgm:t>
    </dgm:pt>
    <dgm:pt modelId="{A12ADA45-FC87-47D2-BB3E-B5F2EDCFDD7F}">
      <dgm:prSet phldrT="[文本]" custT="1"/>
      <dgm:spPr/>
      <dgm:t>
        <a:bodyPr/>
        <a:lstStyle/>
        <a:p>
          <a:r>
            <a:rPr lang="zh-CN" altLang="en-US" sz="2000" dirty="0"/>
            <a:t>人员在线</a:t>
          </a:r>
        </a:p>
      </dgm:t>
    </dgm:pt>
    <dgm:pt modelId="{8978047B-BB4A-4379-9FE7-23E4B105FD2B}" type="parTrans" cxnId="{C530D95B-FA98-47EB-97C6-3AE136A31CCF}">
      <dgm:prSet/>
      <dgm:spPr/>
      <dgm:t>
        <a:bodyPr/>
        <a:lstStyle/>
        <a:p>
          <a:endParaRPr lang="zh-CN" altLang="en-US"/>
        </a:p>
      </dgm:t>
    </dgm:pt>
    <dgm:pt modelId="{3297AC2A-5372-4F49-8AE6-0968F7558E9A}" type="sibTrans" cxnId="{C530D95B-FA98-47EB-97C6-3AE136A31CCF}">
      <dgm:prSet/>
      <dgm:spPr/>
      <dgm:t>
        <a:bodyPr/>
        <a:lstStyle/>
        <a:p>
          <a:endParaRPr lang="zh-CN" altLang="en-US"/>
        </a:p>
      </dgm:t>
    </dgm:pt>
    <dgm:pt modelId="{03F01432-979C-4F94-B3A7-D2A5A992720B}">
      <dgm:prSet phldrT="[文本]" custT="1"/>
      <dgm:spPr/>
      <dgm:t>
        <a:bodyPr/>
        <a:lstStyle/>
        <a:p>
          <a:r>
            <a:rPr lang="zh-CN" altLang="en-US" sz="1000" dirty="0"/>
            <a:t>感知数据</a:t>
          </a:r>
        </a:p>
      </dgm:t>
    </dgm:pt>
    <dgm:pt modelId="{20245431-BDF7-4D24-BCE9-3AE69A84106F}" type="parTrans" cxnId="{863A7527-BBD8-4ADE-9ED5-F90CEA1DA6A0}">
      <dgm:prSet/>
      <dgm:spPr/>
      <dgm:t>
        <a:bodyPr/>
        <a:lstStyle/>
        <a:p>
          <a:endParaRPr lang="zh-CN" altLang="en-US"/>
        </a:p>
      </dgm:t>
    </dgm:pt>
    <dgm:pt modelId="{F117079A-FE41-4A7B-9682-D3B57336F889}" type="sibTrans" cxnId="{863A7527-BBD8-4ADE-9ED5-F90CEA1DA6A0}">
      <dgm:prSet/>
      <dgm:spPr/>
      <dgm:t>
        <a:bodyPr/>
        <a:lstStyle/>
        <a:p>
          <a:endParaRPr lang="zh-CN" altLang="en-US"/>
        </a:p>
      </dgm:t>
    </dgm:pt>
    <dgm:pt modelId="{59C8E1C9-B625-4B6E-AF32-662A0FA58901}">
      <dgm:prSet phldrT="[文本]"/>
      <dgm:spPr/>
      <dgm:t>
        <a:bodyPr/>
        <a:lstStyle/>
        <a:p>
          <a:r>
            <a:rPr lang="zh-CN" altLang="en-US" dirty="0"/>
            <a:t>事件处理</a:t>
          </a:r>
        </a:p>
      </dgm:t>
    </dgm:pt>
    <dgm:pt modelId="{D078AF56-1172-4267-BB51-73D0CD05BAA9}" type="parTrans" cxnId="{F600C7DC-522A-4B38-9883-BCEAE41B9986}">
      <dgm:prSet/>
      <dgm:spPr/>
      <dgm:t>
        <a:bodyPr/>
        <a:lstStyle/>
        <a:p>
          <a:endParaRPr lang="zh-CN" altLang="en-US"/>
        </a:p>
      </dgm:t>
    </dgm:pt>
    <dgm:pt modelId="{E0F87A2F-2500-49EC-ABF5-5570FA3C2686}" type="sibTrans" cxnId="{F600C7DC-522A-4B38-9883-BCEAE41B9986}">
      <dgm:prSet/>
      <dgm:spPr/>
      <dgm:t>
        <a:bodyPr/>
        <a:lstStyle/>
        <a:p>
          <a:endParaRPr lang="zh-CN" altLang="en-US"/>
        </a:p>
      </dgm:t>
    </dgm:pt>
    <dgm:pt modelId="{86AC0A95-F9F2-4210-B96B-83B669AF41C2}">
      <dgm:prSet phldrT="[文本]"/>
      <dgm:spPr/>
      <dgm:t>
        <a:bodyPr/>
        <a:lstStyle/>
        <a:p>
          <a:r>
            <a:rPr lang="zh-CN" altLang="en-US" dirty="0"/>
            <a:t>监督监察</a:t>
          </a:r>
        </a:p>
      </dgm:t>
    </dgm:pt>
    <dgm:pt modelId="{63C4767D-BA8E-4D4A-8EB5-9F2CED910D22}" type="parTrans" cxnId="{4FA0753F-EF28-4C21-8796-8C09E21C7A9F}">
      <dgm:prSet/>
      <dgm:spPr/>
      <dgm:t>
        <a:bodyPr/>
        <a:lstStyle/>
        <a:p>
          <a:endParaRPr lang="zh-CN" altLang="en-US"/>
        </a:p>
      </dgm:t>
    </dgm:pt>
    <dgm:pt modelId="{E9A0AB42-E576-4C3A-BCBB-45FCED232E89}" type="sibTrans" cxnId="{4FA0753F-EF28-4C21-8796-8C09E21C7A9F}">
      <dgm:prSet/>
      <dgm:spPr/>
      <dgm:t>
        <a:bodyPr/>
        <a:lstStyle/>
        <a:p>
          <a:endParaRPr lang="zh-CN" altLang="en-US"/>
        </a:p>
      </dgm:t>
    </dgm:pt>
    <dgm:pt modelId="{93BA441D-B871-4D7D-A6AC-FDF4BB2C494C}">
      <dgm:prSet phldrT="[文本]"/>
      <dgm:spPr/>
      <dgm:t>
        <a:bodyPr/>
        <a:lstStyle/>
        <a:p>
          <a:r>
            <a:rPr lang="zh-CN" altLang="en-US" dirty="0"/>
            <a:t>考核管理</a:t>
          </a:r>
        </a:p>
      </dgm:t>
    </dgm:pt>
    <dgm:pt modelId="{5FEF0E80-2CB5-4C3E-AD70-BB555B09E4A4}" type="parTrans" cxnId="{BA23D402-0BE2-4749-8203-648C8F4864B0}">
      <dgm:prSet/>
      <dgm:spPr/>
      <dgm:t>
        <a:bodyPr/>
        <a:lstStyle/>
        <a:p>
          <a:endParaRPr lang="zh-CN" altLang="en-US"/>
        </a:p>
      </dgm:t>
    </dgm:pt>
    <dgm:pt modelId="{59BFC60B-71A4-4D24-AFDD-D0E275D78DA2}" type="sibTrans" cxnId="{BA23D402-0BE2-4749-8203-648C8F4864B0}">
      <dgm:prSet/>
      <dgm:spPr/>
      <dgm:t>
        <a:bodyPr/>
        <a:lstStyle/>
        <a:p>
          <a:endParaRPr lang="zh-CN" altLang="en-US"/>
        </a:p>
      </dgm:t>
    </dgm:pt>
    <dgm:pt modelId="{BAAB8AA7-EA63-41F0-808D-BDCA08C1BA5D}">
      <dgm:prSet phldrT="[文本]"/>
      <dgm:spPr/>
      <dgm:t>
        <a:bodyPr/>
        <a:lstStyle/>
        <a:p>
          <a:r>
            <a:rPr lang="zh-CN" altLang="en-US" dirty="0"/>
            <a:t>公众参与</a:t>
          </a:r>
        </a:p>
      </dgm:t>
    </dgm:pt>
    <dgm:pt modelId="{0EFE3A8E-141C-4887-9FCA-D31D2555DF7B}" type="parTrans" cxnId="{41164BCA-52A0-46BB-A1D5-C9E966D2D3E6}">
      <dgm:prSet/>
      <dgm:spPr/>
      <dgm:t>
        <a:bodyPr/>
        <a:lstStyle/>
        <a:p>
          <a:endParaRPr lang="zh-CN" altLang="en-US"/>
        </a:p>
      </dgm:t>
    </dgm:pt>
    <dgm:pt modelId="{60F880C5-BB59-4A87-9DCB-41FBF64D0455}" type="sibTrans" cxnId="{41164BCA-52A0-46BB-A1D5-C9E966D2D3E6}">
      <dgm:prSet/>
      <dgm:spPr/>
      <dgm:t>
        <a:bodyPr/>
        <a:lstStyle/>
        <a:p>
          <a:endParaRPr lang="zh-CN" altLang="en-US"/>
        </a:p>
      </dgm:t>
    </dgm:pt>
    <dgm:pt modelId="{47C80ACD-F4D7-45E1-B2BD-9C8B63045DF4}">
      <dgm:prSet phldrT="[文本]"/>
      <dgm:spPr/>
      <dgm:t>
        <a:bodyPr/>
        <a:lstStyle/>
        <a:p>
          <a:r>
            <a:rPr lang="zh-CN" altLang="en-US" dirty="0"/>
            <a:t>事件举报</a:t>
          </a:r>
        </a:p>
      </dgm:t>
    </dgm:pt>
    <dgm:pt modelId="{4CFBC1FB-DB0A-4A85-AC19-101ECFB8FD8B}" type="parTrans" cxnId="{6138E451-F95D-4471-A645-1E899C4D6FBD}">
      <dgm:prSet/>
      <dgm:spPr/>
      <dgm:t>
        <a:bodyPr/>
        <a:lstStyle/>
        <a:p>
          <a:endParaRPr lang="zh-CN" altLang="en-US"/>
        </a:p>
      </dgm:t>
    </dgm:pt>
    <dgm:pt modelId="{BCF0E217-6C94-453F-B5C4-EAE3FAB663EA}" type="sibTrans" cxnId="{6138E451-F95D-4471-A645-1E899C4D6FBD}">
      <dgm:prSet/>
      <dgm:spPr/>
      <dgm:t>
        <a:bodyPr/>
        <a:lstStyle/>
        <a:p>
          <a:endParaRPr lang="zh-CN" altLang="en-US"/>
        </a:p>
      </dgm:t>
    </dgm:pt>
    <dgm:pt modelId="{589D245A-9212-4F5E-8E34-61C2E8B64196}" type="pres">
      <dgm:prSet presAssocID="{FF459C73-7AFC-4206-A327-D61559A74F31}" presName="diagram" presStyleCnt="0">
        <dgm:presLayoutVars>
          <dgm:chPref val="1"/>
          <dgm:dir/>
          <dgm:animOne val="branch"/>
          <dgm:animLvl val="lvl"/>
          <dgm:resizeHandles/>
        </dgm:presLayoutVars>
      </dgm:prSet>
      <dgm:spPr/>
    </dgm:pt>
    <dgm:pt modelId="{9C3C497C-A20E-44D0-951B-70F370BB314F}" type="pres">
      <dgm:prSet presAssocID="{F649BB2D-BD29-40E5-A25F-364528E16E47}" presName="root" presStyleCnt="0"/>
      <dgm:spPr/>
    </dgm:pt>
    <dgm:pt modelId="{7BCC3E25-EA44-4991-ABE8-0A411DBDAFB0}" type="pres">
      <dgm:prSet presAssocID="{F649BB2D-BD29-40E5-A25F-364528E16E47}" presName="rootComposite" presStyleCnt="0"/>
      <dgm:spPr/>
    </dgm:pt>
    <dgm:pt modelId="{0BB71062-3281-4194-ABA8-541E927296C4}" type="pres">
      <dgm:prSet presAssocID="{F649BB2D-BD29-40E5-A25F-364528E16E47}" presName="rootText" presStyleLbl="node1" presStyleIdx="0" presStyleCnt="4"/>
      <dgm:spPr/>
    </dgm:pt>
    <dgm:pt modelId="{ADB74C44-ECC2-4447-8457-52B4BF9E7796}" type="pres">
      <dgm:prSet presAssocID="{F649BB2D-BD29-40E5-A25F-364528E16E47}" presName="rootConnector" presStyleLbl="node1" presStyleIdx="0" presStyleCnt="4"/>
      <dgm:spPr/>
    </dgm:pt>
    <dgm:pt modelId="{BCD02A98-D6D1-45E0-9076-848A48C61313}" type="pres">
      <dgm:prSet presAssocID="{F649BB2D-BD29-40E5-A25F-364528E16E47}" presName="childShape" presStyleCnt="0"/>
      <dgm:spPr/>
    </dgm:pt>
    <dgm:pt modelId="{CD88B02D-41C0-4A94-A597-76961C4F6565}" type="pres">
      <dgm:prSet presAssocID="{20245431-BDF7-4D24-BCE9-3AE69A84106F}" presName="Name13" presStyleLbl="parChTrans1D2" presStyleIdx="0" presStyleCnt="16"/>
      <dgm:spPr/>
    </dgm:pt>
    <dgm:pt modelId="{D5787DDB-00BC-4B7B-AACB-239A7C21955B}" type="pres">
      <dgm:prSet presAssocID="{03F01432-979C-4F94-B3A7-D2A5A992720B}" presName="childText" presStyleLbl="bgAcc1" presStyleIdx="0" presStyleCnt="16">
        <dgm:presLayoutVars>
          <dgm:bulletEnabled val="1"/>
        </dgm:presLayoutVars>
      </dgm:prSet>
      <dgm:spPr/>
    </dgm:pt>
    <dgm:pt modelId="{A09CCFE5-BA45-4F72-A55E-3A0EC0A5ED8D}" type="pres">
      <dgm:prSet presAssocID="{2483E19A-2307-4426-9B94-49A092C7C04A}" presName="Name13" presStyleLbl="parChTrans1D2" presStyleIdx="1" presStyleCnt="16"/>
      <dgm:spPr/>
    </dgm:pt>
    <dgm:pt modelId="{87CE2EE1-83CF-4D05-8CF8-7DC16588E5C8}" type="pres">
      <dgm:prSet presAssocID="{375B4C88-D5C1-43D1-A5FC-159733B9D5C1}" presName="childText" presStyleLbl="bgAcc1" presStyleIdx="1" presStyleCnt="16">
        <dgm:presLayoutVars>
          <dgm:bulletEnabled val="1"/>
        </dgm:presLayoutVars>
      </dgm:prSet>
      <dgm:spPr/>
    </dgm:pt>
    <dgm:pt modelId="{4CA9CE02-B0D7-45D4-A7BF-39853BCD99B9}" type="pres">
      <dgm:prSet presAssocID="{0C4B2C09-C5D1-45DB-A776-C65B49C08020}" presName="Name13" presStyleLbl="parChTrans1D2" presStyleIdx="2" presStyleCnt="16"/>
      <dgm:spPr/>
    </dgm:pt>
    <dgm:pt modelId="{6723D38F-992A-4B1F-907C-D4A104870EA2}" type="pres">
      <dgm:prSet presAssocID="{12CB6C64-B41D-4CCA-8FD8-5B4259736DF5}" presName="childText" presStyleLbl="bgAcc1" presStyleIdx="2" presStyleCnt="16">
        <dgm:presLayoutVars>
          <dgm:bulletEnabled val="1"/>
        </dgm:presLayoutVars>
      </dgm:prSet>
      <dgm:spPr/>
    </dgm:pt>
    <dgm:pt modelId="{CA67E79D-7E09-4D5A-98B9-55A2C86691B4}" type="pres">
      <dgm:prSet presAssocID="{4788FC56-8900-4640-ABDE-92AD8CD1ED5A}" presName="Name13" presStyleLbl="parChTrans1D2" presStyleIdx="3" presStyleCnt="16"/>
      <dgm:spPr/>
    </dgm:pt>
    <dgm:pt modelId="{653B456F-BFD7-428C-8BAB-F0C2573ECFAE}" type="pres">
      <dgm:prSet presAssocID="{EAEB7794-574D-482C-B170-87422227CEB8}" presName="childText" presStyleLbl="bgAcc1" presStyleIdx="3" presStyleCnt="16">
        <dgm:presLayoutVars>
          <dgm:bulletEnabled val="1"/>
        </dgm:presLayoutVars>
      </dgm:prSet>
      <dgm:spPr/>
    </dgm:pt>
    <dgm:pt modelId="{CE517475-6F72-4717-B63E-9392AE029268}" type="pres">
      <dgm:prSet presAssocID="{A12ADA45-FC87-47D2-BB3E-B5F2EDCFDD7F}" presName="root" presStyleCnt="0"/>
      <dgm:spPr/>
    </dgm:pt>
    <dgm:pt modelId="{1AD8057E-6FC0-43AB-ABC0-937206DE9F93}" type="pres">
      <dgm:prSet presAssocID="{A12ADA45-FC87-47D2-BB3E-B5F2EDCFDD7F}" presName="rootComposite" presStyleCnt="0"/>
      <dgm:spPr/>
    </dgm:pt>
    <dgm:pt modelId="{7029EDFB-B1FD-4368-BE6B-61D6B8E62A45}" type="pres">
      <dgm:prSet presAssocID="{A12ADA45-FC87-47D2-BB3E-B5F2EDCFDD7F}" presName="rootText" presStyleLbl="node1" presStyleIdx="1" presStyleCnt="4"/>
      <dgm:spPr/>
    </dgm:pt>
    <dgm:pt modelId="{D4ACD5D4-213F-4E98-80D7-41E0BA500090}" type="pres">
      <dgm:prSet presAssocID="{A12ADA45-FC87-47D2-BB3E-B5F2EDCFDD7F}" presName="rootConnector" presStyleLbl="node1" presStyleIdx="1" presStyleCnt="4"/>
      <dgm:spPr/>
    </dgm:pt>
    <dgm:pt modelId="{7FDF1561-4F13-4894-9762-50E21CC32FF8}" type="pres">
      <dgm:prSet presAssocID="{A12ADA45-FC87-47D2-BB3E-B5F2EDCFDD7F}" presName="childShape" presStyleCnt="0"/>
      <dgm:spPr/>
    </dgm:pt>
    <dgm:pt modelId="{3A293A1B-138D-45A8-85B5-9A0A4516F32A}" type="pres">
      <dgm:prSet presAssocID="{A8D11C09-024A-450B-8C5F-35A5AC6821AD}" presName="Name13" presStyleLbl="parChTrans1D2" presStyleIdx="4" presStyleCnt="16"/>
      <dgm:spPr/>
    </dgm:pt>
    <dgm:pt modelId="{31D56517-7B67-4AF7-97C1-F50B01CF0736}" type="pres">
      <dgm:prSet presAssocID="{61AF8701-AA22-4AEE-BCC2-58C9C1F3CD24}" presName="childText" presStyleLbl="bgAcc1" presStyleIdx="4" presStyleCnt="16">
        <dgm:presLayoutVars>
          <dgm:bulletEnabled val="1"/>
        </dgm:presLayoutVars>
      </dgm:prSet>
      <dgm:spPr/>
    </dgm:pt>
    <dgm:pt modelId="{16758D8A-5176-45EF-97D4-799EC4E402D7}" type="pres">
      <dgm:prSet presAssocID="{C8BD9363-374B-4700-864E-CDE47DA29E19}" presName="Name13" presStyleLbl="parChTrans1D2" presStyleIdx="5" presStyleCnt="16"/>
      <dgm:spPr/>
    </dgm:pt>
    <dgm:pt modelId="{4F6D0EC9-8507-41F7-B510-555DA14C1CFF}" type="pres">
      <dgm:prSet presAssocID="{60C092B3-C531-4216-9B49-049D6BC782B5}" presName="childText" presStyleLbl="bgAcc1" presStyleIdx="5" presStyleCnt="16">
        <dgm:presLayoutVars>
          <dgm:bulletEnabled val="1"/>
        </dgm:presLayoutVars>
      </dgm:prSet>
      <dgm:spPr/>
    </dgm:pt>
    <dgm:pt modelId="{5516743D-F4E4-434D-A01B-C70049165375}" type="pres">
      <dgm:prSet presAssocID="{2AC9EF28-5F9E-432C-94A0-31E6D07FD5ED}" presName="Name13" presStyleLbl="parChTrans1D2" presStyleIdx="6" presStyleCnt="16"/>
      <dgm:spPr/>
    </dgm:pt>
    <dgm:pt modelId="{DBB7905E-97FC-4698-8459-9BB7FC689B60}" type="pres">
      <dgm:prSet presAssocID="{408C8141-E4B5-42BB-B7F2-FD9708CFA91A}" presName="childText" presStyleLbl="bgAcc1" presStyleIdx="6" presStyleCnt="16">
        <dgm:presLayoutVars>
          <dgm:bulletEnabled val="1"/>
        </dgm:presLayoutVars>
      </dgm:prSet>
      <dgm:spPr/>
    </dgm:pt>
    <dgm:pt modelId="{A55FEAEE-5057-491E-B176-8C06781E2848}" type="pres">
      <dgm:prSet presAssocID="{DE78F0A4-1E9B-478D-85E0-0A8BFEADAA8D}" presName="Name13" presStyleLbl="parChTrans1D2" presStyleIdx="7" presStyleCnt="16"/>
      <dgm:spPr/>
    </dgm:pt>
    <dgm:pt modelId="{A9DF3BA7-CC56-4D4C-AA14-884B61EB6711}" type="pres">
      <dgm:prSet presAssocID="{BAE9DBE0-D0FF-4479-BC4D-38474C94EC9E}" presName="childText" presStyleLbl="bgAcc1" presStyleIdx="7" presStyleCnt="16">
        <dgm:presLayoutVars>
          <dgm:bulletEnabled val="1"/>
        </dgm:presLayoutVars>
      </dgm:prSet>
      <dgm:spPr/>
    </dgm:pt>
    <dgm:pt modelId="{C5F95E78-6B6A-40F2-800B-08C6D38FB063}" type="pres">
      <dgm:prSet presAssocID="{4B24D136-E85E-425F-BBAC-23FBED8F6BAA}" presName="root" presStyleCnt="0"/>
      <dgm:spPr/>
    </dgm:pt>
    <dgm:pt modelId="{B8F2BC33-3787-479C-BDBA-911CA670E970}" type="pres">
      <dgm:prSet presAssocID="{4B24D136-E85E-425F-BBAC-23FBED8F6BAA}" presName="rootComposite" presStyleCnt="0"/>
      <dgm:spPr/>
    </dgm:pt>
    <dgm:pt modelId="{83A31590-308B-4119-BA81-81B12463A3DA}" type="pres">
      <dgm:prSet presAssocID="{4B24D136-E85E-425F-BBAC-23FBED8F6BAA}" presName="rootText" presStyleLbl="node1" presStyleIdx="2" presStyleCnt="4"/>
      <dgm:spPr/>
    </dgm:pt>
    <dgm:pt modelId="{D1619B37-2321-4BCB-94A4-8116694427E8}" type="pres">
      <dgm:prSet presAssocID="{4B24D136-E85E-425F-BBAC-23FBED8F6BAA}" presName="rootConnector" presStyleLbl="node1" presStyleIdx="2" presStyleCnt="4"/>
      <dgm:spPr/>
    </dgm:pt>
    <dgm:pt modelId="{8F6258BC-14B4-4C7D-A525-F43576DE5FB2}" type="pres">
      <dgm:prSet presAssocID="{4B24D136-E85E-425F-BBAC-23FBED8F6BAA}" presName="childShape" presStyleCnt="0"/>
      <dgm:spPr/>
    </dgm:pt>
    <dgm:pt modelId="{84838179-4CAD-4139-9FFD-0EFCEBE7A10C}" type="pres">
      <dgm:prSet presAssocID="{AD72A68C-E22B-4BC6-9B05-FAE5B7E7908A}" presName="Name13" presStyleLbl="parChTrans1D2" presStyleIdx="8" presStyleCnt="16"/>
      <dgm:spPr/>
    </dgm:pt>
    <dgm:pt modelId="{82E50B0C-0555-45F5-81A2-74E51FD39CAB}" type="pres">
      <dgm:prSet presAssocID="{0079C1A3-081C-49A9-B66B-39E9D4BA7D19}" presName="childText" presStyleLbl="bgAcc1" presStyleIdx="8" presStyleCnt="16">
        <dgm:presLayoutVars>
          <dgm:bulletEnabled val="1"/>
        </dgm:presLayoutVars>
      </dgm:prSet>
      <dgm:spPr/>
    </dgm:pt>
    <dgm:pt modelId="{73E797D6-6BC9-4F4E-8E47-21CEDEAE93D4}" type="pres">
      <dgm:prSet presAssocID="{D078AF56-1172-4267-BB51-73D0CD05BAA9}" presName="Name13" presStyleLbl="parChTrans1D2" presStyleIdx="9" presStyleCnt="16"/>
      <dgm:spPr/>
    </dgm:pt>
    <dgm:pt modelId="{D5D561F1-E9CF-4129-8EBB-AD69D4049FB2}" type="pres">
      <dgm:prSet presAssocID="{59C8E1C9-B625-4B6E-AF32-662A0FA58901}" presName="childText" presStyleLbl="bgAcc1" presStyleIdx="9" presStyleCnt="16">
        <dgm:presLayoutVars>
          <dgm:bulletEnabled val="1"/>
        </dgm:presLayoutVars>
      </dgm:prSet>
      <dgm:spPr/>
    </dgm:pt>
    <dgm:pt modelId="{E10435C8-8E4F-41DD-BFCE-162E1F377729}" type="pres">
      <dgm:prSet presAssocID="{63C4767D-BA8E-4D4A-8EB5-9F2CED910D22}" presName="Name13" presStyleLbl="parChTrans1D2" presStyleIdx="10" presStyleCnt="16"/>
      <dgm:spPr/>
    </dgm:pt>
    <dgm:pt modelId="{3AA5365D-D66B-4264-9535-F5B365B03EAB}" type="pres">
      <dgm:prSet presAssocID="{86AC0A95-F9F2-4210-B96B-83B669AF41C2}" presName="childText" presStyleLbl="bgAcc1" presStyleIdx="10" presStyleCnt="16">
        <dgm:presLayoutVars>
          <dgm:bulletEnabled val="1"/>
        </dgm:presLayoutVars>
      </dgm:prSet>
      <dgm:spPr/>
    </dgm:pt>
    <dgm:pt modelId="{DFE0A5AE-2C38-4652-8A4D-FE7CAC198F9D}" type="pres">
      <dgm:prSet presAssocID="{5FEF0E80-2CB5-4C3E-AD70-BB555B09E4A4}" presName="Name13" presStyleLbl="parChTrans1D2" presStyleIdx="11" presStyleCnt="16"/>
      <dgm:spPr/>
    </dgm:pt>
    <dgm:pt modelId="{81A48AC5-8824-4B24-9DF3-B4C3721F2BBA}" type="pres">
      <dgm:prSet presAssocID="{93BA441D-B871-4D7D-A6AC-FDF4BB2C494C}" presName="childText" presStyleLbl="bgAcc1" presStyleIdx="11" presStyleCnt="16">
        <dgm:presLayoutVars>
          <dgm:bulletEnabled val="1"/>
        </dgm:presLayoutVars>
      </dgm:prSet>
      <dgm:spPr/>
    </dgm:pt>
    <dgm:pt modelId="{E5B598C6-CE89-431B-956A-F2813881D037}" type="pres">
      <dgm:prSet presAssocID="{FC28854E-4CCE-4E0E-869F-DF4EA2CE5D33}" presName="root" presStyleCnt="0"/>
      <dgm:spPr/>
    </dgm:pt>
    <dgm:pt modelId="{B20434ED-A550-4422-900D-4B9F33B1E286}" type="pres">
      <dgm:prSet presAssocID="{FC28854E-4CCE-4E0E-869F-DF4EA2CE5D33}" presName="rootComposite" presStyleCnt="0"/>
      <dgm:spPr/>
    </dgm:pt>
    <dgm:pt modelId="{12EFBB5F-92A3-4936-A0E8-0F2A33892E59}" type="pres">
      <dgm:prSet presAssocID="{FC28854E-4CCE-4E0E-869F-DF4EA2CE5D33}" presName="rootText" presStyleLbl="node1" presStyleIdx="3" presStyleCnt="4"/>
      <dgm:spPr/>
    </dgm:pt>
    <dgm:pt modelId="{3DFBD850-FC4F-4DB6-8E53-B9C88494BA28}" type="pres">
      <dgm:prSet presAssocID="{FC28854E-4CCE-4E0E-869F-DF4EA2CE5D33}" presName="rootConnector" presStyleLbl="node1" presStyleIdx="3" presStyleCnt="4"/>
      <dgm:spPr/>
    </dgm:pt>
    <dgm:pt modelId="{40D41E00-3FB0-4CF9-B2F6-5EEFFA5E3414}" type="pres">
      <dgm:prSet presAssocID="{FC28854E-4CCE-4E0E-869F-DF4EA2CE5D33}" presName="childShape" presStyleCnt="0"/>
      <dgm:spPr/>
    </dgm:pt>
    <dgm:pt modelId="{F3DFE845-B60C-489B-AF15-ECAB12683F1E}" type="pres">
      <dgm:prSet presAssocID="{C6E20208-DD23-43B3-9B71-CEA7D9535F8F}" presName="Name13" presStyleLbl="parChTrans1D2" presStyleIdx="12" presStyleCnt="16"/>
      <dgm:spPr/>
    </dgm:pt>
    <dgm:pt modelId="{E7AD93D4-FB30-445B-9903-827FFDA805C1}" type="pres">
      <dgm:prSet presAssocID="{51376740-AD5E-4FF0-90A8-57E7E9FDDAF8}" presName="childText" presStyleLbl="bgAcc1" presStyleIdx="12" presStyleCnt="16">
        <dgm:presLayoutVars>
          <dgm:bulletEnabled val="1"/>
        </dgm:presLayoutVars>
      </dgm:prSet>
      <dgm:spPr/>
    </dgm:pt>
    <dgm:pt modelId="{57746D05-E6AE-4992-8775-D8025EA181A1}" type="pres">
      <dgm:prSet presAssocID="{C2CCC8A9-1967-4C5C-808C-371BFB7745C2}" presName="Name13" presStyleLbl="parChTrans1D2" presStyleIdx="13" presStyleCnt="16"/>
      <dgm:spPr/>
    </dgm:pt>
    <dgm:pt modelId="{2C850344-99D5-4BA0-BFC6-A7EDCB81BCFC}" type="pres">
      <dgm:prSet presAssocID="{3BDADCCF-CCFD-4B25-817D-A8194BB73773}" presName="childText" presStyleLbl="bgAcc1" presStyleIdx="13" presStyleCnt="16">
        <dgm:presLayoutVars>
          <dgm:bulletEnabled val="1"/>
        </dgm:presLayoutVars>
      </dgm:prSet>
      <dgm:spPr/>
    </dgm:pt>
    <dgm:pt modelId="{DC187592-C2C3-4A65-B815-24C0FBE943CD}" type="pres">
      <dgm:prSet presAssocID="{4CFBC1FB-DB0A-4A85-AC19-101ECFB8FD8B}" presName="Name13" presStyleLbl="parChTrans1D2" presStyleIdx="14" presStyleCnt="16"/>
      <dgm:spPr/>
    </dgm:pt>
    <dgm:pt modelId="{4D4D279D-0DDA-49D0-9BEB-2CEACCC06145}" type="pres">
      <dgm:prSet presAssocID="{47C80ACD-F4D7-45E1-B2BD-9C8B63045DF4}" presName="childText" presStyleLbl="bgAcc1" presStyleIdx="14" presStyleCnt="16">
        <dgm:presLayoutVars>
          <dgm:bulletEnabled val="1"/>
        </dgm:presLayoutVars>
      </dgm:prSet>
      <dgm:spPr/>
    </dgm:pt>
    <dgm:pt modelId="{1653EED9-4688-49EB-BC2C-E1CF50160140}" type="pres">
      <dgm:prSet presAssocID="{0EFE3A8E-141C-4887-9FCA-D31D2555DF7B}" presName="Name13" presStyleLbl="parChTrans1D2" presStyleIdx="15" presStyleCnt="16"/>
      <dgm:spPr/>
    </dgm:pt>
    <dgm:pt modelId="{96DF4DEF-4F2A-4EF9-A9CB-45A62002C45F}" type="pres">
      <dgm:prSet presAssocID="{BAAB8AA7-EA63-41F0-808D-BDCA08C1BA5D}" presName="childText" presStyleLbl="bgAcc1" presStyleIdx="15" presStyleCnt="16">
        <dgm:presLayoutVars>
          <dgm:bulletEnabled val="1"/>
        </dgm:presLayoutVars>
      </dgm:prSet>
      <dgm:spPr/>
    </dgm:pt>
  </dgm:ptLst>
  <dgm:cxnLst>
    <dgm:cxn modelId="{6D7D5702-C23E-497D-9355-A585B2DCF416}" type="presOf" srcId="{FC28854E-4CCE-4E0E-869F-DF4EA2CE5D33}" destId="{12EFBB5F-92A3-4936-A0E8-0F2A33892E59}" srcOrd="0" destOrd="0" presId="urn:microsoft.com/office/officeart/2005/8/layout/hierarchy3"/>
    <dgm:cxn modelId="{BA23D402-0BE2-4749-8203-648C8F4864B0}" srcId="{4B24D136-E85E-425F-BBAC-23FBED8F6BAA}" destId="{93BA441D-B871-4D7D-A6AC-FDF4BB2C494C}" srcOrd="3" destOrd="0" parTransId="{5FEF0E80-2CB5-4C3E-AD70-BB555B09E4A4}" sibTransId="{59BFC60B-71A4-4D24-AFDD-D0E275D78DA2}"/>
    <dgm:cxn modelId="{7BFA190B-BEDB-4281-8F2E-99B7D1F16EAB}" type="presOf" srcId="{4CFBC1FB-DB0A-4A85-AC19-101ECFB8FD8B}" destId="{DC187592-C2C3-4A65-B815-24C0FBE943CD}" srcOrd="0" destOrd="0" presId="urn:microsoft.com/office/officeart/2005/8/layout/hierarchy3"/>
    <dgm:cxn modelId="{AF05A10B-E0C2-4C41-B9E9-F83430A691E9}" srcId="{F649BB2D-BD29-40E5-A25F-364528E16E47}" destId="{12CB6C64-B41D-4CCA-8FD8-5B4259736DF5}" srcOrd="2" destOrd="0" parTransId="{0C4B2C09-C5D1-45DB-A776-C65B49C08020}" sibTransId="{48F14EC2-AE19-49AA-A31F-CF54F7C76599}"/>
    <dgm:cxn modelId="{3B563916-F33D-481C-8A9A-94C13B040E8A}" type="presOf" srcId="{EAEB7794-574D-482C-B170-87422227CEB8}" destId="{653B456F-BFD7-428C-8BAB-F0C2573ECFAE}" srcOrd="0" destOrd="0" presId="urn:microsoft.com/office/officeart/2005/8/layout/hierarchy3"/>
    <dgm:cxn modelId="{0B965D19-CD30-4267-B3ED-076DE4948C0A}" srcId="{FF459C73-7AFC-4206-A327-D61559A74F31}" destId="{4B24D136-E85E-425F-BBAC-23FBED8F6BAA}" srcOrd="2" destOrd="0" parTransId="{188CA880-D0CE-4E27-9676-7FEDFCCB3B05}" sibTransId="{A959C1E5-858C-465D-9162-850DA988BC8D}"/>
    <dgm:cxn modelId="{863A7527-BBD8-4ADE-9ED5-F90CEA1DA6A0}" srcId="{F649BB2D-BD29-40E5-A25F-364528E16E47}" destId="{03F01432-979C-4F94-B3A7-D2A5A992720B}" srcOrd="0" destOrd="0" parTransId="{20245431-BDF7-4D24-BCE9-3AE69A84106F}" sibTransId="{F117079A-FE41-4A7B-9682-D3B57336F889}"/>
    <dgm:cxn modelId="{55315A2B-EB8C-47B5-8EED-90E8C03949C7}" type="presOf" srcId="{93BA441D-B871-4D7D-A6AC-FDF4BB2C494C}" destId="{81A48AC5-8824-4B24-9DF3-B4C3721F2BBA}" srcOrd="0" destOrd="0" presId="urn:microsoft.com/office/officeart/2005/8/layout/hierarchy3"/>
    <dgm:cxn modelId="{DDEB332E-EF81-45DD-9431-391567401363}" type="presOf" srcId="{59C8E1C9-B625-4B6E-AF32-662A0FA58901}" destId="{D5D561F1-E9CF-4129-8EBB-AD69D4049FB2}" srcOrd="0" destOrd="0" presId="urn:microsoft.com/office/officeart/2005/8/layout/hierarchy3"/>
    <dgm:cxn modelId="{557B8D30-3625-4B25-A114-FB1D2695491C}" type="presOf" srcId="{60C092B3-C531-4216-9B49-049D6BC782B5}" destId="{4F6D0EC9-8507-41F7-B510-555DA14C1CFF}" srcOrd="0" destOrd="0" presId="urn:microsoft.com/office/officeart/2005/8/layout/hierarchy3"/>
    <dgm:cxn modelId="{1AE84033-5B9C-4D91-B565-C5455CB9849A}" type="presOf" srcId="{2483E19A-2307-4426-9B94-49A092C7C04A}" destId="{A09CCFE5-BA45-4F72-A55E-3A0EC0A5ED8D}" srcOrd="0" destOrd="0" presId="urn:microsoft.com/office/officeart/2005/8/layout/hierarchy3"/>
    <dgm:cxn modelId="{32F3A536-1C5E-4739-9841-CB42419B5364}" type="presOf" srcId="{F649BB2D-BD29-40E5-A25F-364528E16E47}" destId="{0BB71062-3281-4194-ABA8-541E927296C4}" srcOrd="0" destOrd="0" presId="urn:microsoft.com/office/officeart/2005/8/layout/hierarchy3"/>
    <dgm:cxn modelId="{D9E9EA37-D08B-4528-B976-D6F8A6BAB007}" type="presOf" srcId="{A12ADA45-FC87-47D2-BB3E-B5F2EDCFDD7F}" destId="{D4ACD5D4-213F-4E98-80D7-41E0BA500090}" srcOrd="1" destOrd="0" presId="urn:microsoft.com/office/officeart/2005/8/layout/hierarchy3"/>
    <dgm:cxn modelId="{CC728C38-3F9F-4254-A855-12C613F9B66C}" type="presOf" srcId="{0079C1A3-081C-49A9-B66B-39E9D4BA7D19}" destId="{82E50B0C-0555-45F5-81A2-74E51FD39CAB}" srcOrd="0" destOrd="0" presId="urn:microsoft.com/office/officeart/2005/8/layout/hierarchy3"/>
    <dgm:cxn modelId="{4CE4173C-CCBB-4A2D-B7F6-8ADB36046A2F}" type="presOf" srcId="{FC28854E-4CCE-4E0E-869F-DF4EA2CE5D33}" destId="{3DFBD850-FC4F-4DB6-8E53-B9C88494BA28}" srcOrd="1" destOrd="0" presId="urn:microsoft.com/office/officeart/2005/8/layout/hierarchy3"/>
    <dgm:cxn modelId="{F4AF283F-BBD4-4ABF-89ED-787BF2EA89F2}" type="presOf" srcId="{A12ADA45-FC87-47D2-BB3E-B5F2EDCFDD7F}" destId="{7029EDFB-B1FD-4368-BE6B-61D6B8E62A45}" srcOrd="0" destOrd="0" presId="urn:microsoft.com/office/officeart/2005/8/layout/hierarchy3"/>
    <dgm:cxn modelId="{4FA0753F-EF28-4C21-8796-8C09E21C7A9F}" srcId="{4B24D136-E85E-425F-BBAC-23FBED8F6BAA}" destId="{86AC0A95-F9F2-4210-B96B-83B669AF41C2}" srcOrd="2" destOrd="0" parTransId="{63C4767D-BA8E-4D4A-8EB5-9F2CED910D22}" sibTransId="{E9A0AB42-E576-4C3A-BCBB-45FCED232E89}"/>
    <dgm:cxn modelId="{C530D95B-FA98-47EB-97C6-3AE136A31CCF}" srcId="{FF459C73-7AFC-4206-A327-D61559A74F31}" destId="{A12ADA45-FC87-47D2-BB3E-B5F2EDCFDD7F}" srcOrd="1" destOrd="0" parTransId="{8978047B-BB4A-4379-9FE7-23E4B105FD2B}" sibTransId="{3297AC2A-5372-4F49-8AE6-0968F7558E9A}"/>
    <dgm:cxn modelId="{B58A9762-9AFC-4099-8504-2E83FD1BBAD5}" type="presOf" srcId="{47C80ACD-F4D7-45E1-B2BD-9C8B63045DF4}" destId="{4D4D279D-0DDA-49D0-9BEB-2CEACCC06145}" srcOrd="0" destOrd="0" presId="urn:microsoft.com/office/officeart/2005/8/layout/hierarchy3"/>
    <dgm:cxn modelId="{8E98A063-B495-49F4-B746-2DF82E37824B}" type="presOf" srcId="{4788FC56-8900-4640-ABDE-92AD8CD1ED5A}" destId="{CA67E79D-7E09-4D5A-98B9-55A2C86691B4}" srcOrd="0" destOrd="0" presId="urn:microsoft.com/office/officeart/2005/8/layout/hierarchy3"/>
    <dgm:cxn modelId="{03AC2566-A45C-4D21-8506-E3D44148A081}" type="presOf" srcId="{51376740-AD5E-4FF0-90A8-57E7E9FDDAF8}" destId="{E7AD93D4-FB30-445B-9903-827FFDA805C1}" srcOrd="0" destOrd="0" presId="urn:microsoft.com/office/officeart/2005/8/layout/hierarchy3"/>
    <dgm:cxn modelId="{0B7EFE48-00AB-4310-926F-4C353A82101B}" type="presOf" srcId="{0C4B2C09-C5D1-45DB-A776-C65B49C08020}" destId="{4CA9CE02-B0D7-45D4-A7BF-39853BCD99B9}" srcOrd="0" destOrd="0" presId="urn:microsoft.com/office/officeart/2005/8/layout/hierarchy3"/>
    <dgm:cxn modelId="{4399994D-C747-45B3-B5B2-A309D7BBC46D}" srcId="{F649BB2D-BD29-40E5-A25F-364528E16E47}" destId="{EAEB7794-574D-482C-B170-87422227CEB8}" srcOrd="3" destOrd="0" parTransId="{4788FC56-8900-4640-ABDE-92AD8CD1ED5A}" sibTransId="{6BBBBE32-85A0-46D0-B388-BECF747FFA15}"/>
    <dgm:cxn modelId="{68C8E06F-4FBB-439E-96C4-432DF03C2693}" srcId="{F649BB2D-BD29-40E5-A25F-364528E16E47}" destId="{375B4C88-D5C1-43D1-A5FC-159733B9D5C1}" srcOrd="1" destOrd="0" parTransId="{2483E19A-2307-4426-9B94-49A092C7C04A}" sibTransId="{614FE9FF-F6AD-49E1-BC9D-CE407EB8D730}"/>
    <dgm:cxn modelId="{6138E451-F95D-4471-A645-1E899C4D6FBD}" srcId="{FC28854E-4CCE-4E0E-869F-DF4EA2CE5D33}" destId="{47C80ACD-F4D7-45E1-B2BD-9C8B63045DF4}" srcOrd="2" destOrd="0" parTransId="{4CFBC1FB-DB0A-4A85-AC19-101ECFB8FD8B}" sibTransId="{BCF0E217-6C94-453F-B5C4-EAE3FAB663EA}"/>
    <dgm:cxn modelId="{42462373-D07E-427C-88D2-22FE6C11F29B}" type="presOf" srcId="{C8BD9363-374B-4700-864E-CDE47DA29E19}" destId="{16758D8A-5176-45EF-97D4-799EC4E402D7}" srcOrd="0" destOrd="0" presId="urn:microsoft.com/office/officeart/2005/8/layout/hierarchy3"/>
    <dgm:cxn modelId="{40ED4D5A-90C9-468E-9CB9-578C6946C9AC}" type="presOf" srcId="{4B24D136-E85E-425F-BBAC-23FBED8F6BAA}" destId="{D1619B37-2321-4BCB-94A4-8116694427E8}" srcOrd="1" destOrd="0" presId="urn:microsoft.com/office/officeart/2005/8/layout/hierarchy3"/>
    <dgm:cxn modelId="{FD8A4F5A-F08E-4B83-944D-9ACEDF7F387E}" srcId="{A12ADA45-FC87-47D2-BB3E-B5F2EDCFDD7F}" destId="{60C092B3-C531-4216-9B49-049D6BC782B5}" srcOrd="1" destOrd="0" parTransId="{C8BD9363-374B-4700-864E-CDE47DA29E19}" sibTransId="{709B133E-0D6F-4910-B819-8DD231583BB3}"/>
    <dgm:cxn modelId="{62D51A7B-62FE-4772-AD9C-0D20BD5A7D11}" type="presOf" srcId="{20245431-BDF7-4D24-BCE9-3AE69A84106F}" destId="{CD88B02D-41C0-4A94-A597-76961C4F6565}" srcOrd="0" destOrd="0" presId="urn:microsoft.com/office/officeart/2005/8/layout/hierarchy3"/>
    <dgm:cxn modelId="{824DDE7B-A547-4EA3-AC3D-0619F5B9CF24}" type="presOf" srcId="{408C8141-E4B5-42BB-B7F2-FD9708CFA91A}" destId="{DBB7905E-97FC-4698-8459-9BB7FC689B60}" srcOrd="0" destOrd="0" presId="urn:microsoft.com/office/officeart/2005/8/layout/hierarchy3"/>
    <dgm:cxn modelId="{09FB727E-DF91-4665-B44D-376DBA4FEB36}" type="presOf" srcId="{86AC0A95-F9F2-4210-B96B-83B669AF41C2}" destId="{3AA5365D-D66B-4264-9535-F5B365B03EAB}" srcOrd="0" destOrd="0" presId="urn:microsoft.com/office/officeart/2005/8/layout/hierarchy3"/>
    <dgm:cxn modelId="{ADAF877F-421C-4A24-AAD6-587959599F9D}" type="presOf" srcId="{4B24D136-E85E-425F-BBAC-23FBED8F6BAA}" destId="{83A31590-308B-4119-BA81-81B12463A3DA}" srcOrd="0" destOrd="0" presId="urn:microsoft.com/office/officeart/2005/8/layout/hierarchy3"/>
    <dgm:cxn modelId="{8EA01880-5F25-428A-851C-D823AB19A235}" srcId="{FF459C73-7AFC-4206-A327-D61559A74F31}" destId="{F649BB2D-BD29-40E5-A25F-364528E16E47}" srcOrd="0" destOrd="0" parTransId="{93398038-D1F8-4084-9386-8225389345F7}" sibTransId="{7231CB92-4220-4BC1-9B30-C1ABFF9A1765}"/>
    <dgm:cxn modelId="{381B9781-F102-45F5-81B0-BAE527CA89D1}" srcId="{4B24D136-E85E-425F-BBAC-23FBED8F6BAA}" destId="{0079C1A3-081C-49A9-B66B-39E9D4BA7D19}" srcOrd="0" destOrd="0" parTransId="{AD72A68C-E22B-4BC6-9B05-FAE5B7E7908A}" sibTransId="{6101E480-4052-448E-8CF4-41D12D744D22}"/>
    <dgm:cxn modelId="{D9A0C081-D165-4B18-AB7E-CB70230CE35A}" type="presOf" srcId="{C2CCC8A9-1967-4C5C-808C-371BFB7745C2}" destId="{57746D05-E6AE-4992-8775-D8025EA181A1}" srcOrd="0" destOrd="0" presId="urn:microsoft.com/office/officeart/2005/8/layout/hierarchy3"/>
    <dgm:cxn modelId="{17167F88-2A8C-4936-8128-A7026B39D5FE}" type="presOf" srcId="{375B4C88-D5C1-43D1-A5FC-159733B9D5C1}" destId="{87CE2EE1-83CF-4D05-8CF8-7DC16588E5C8}" srcOrd="0" destOrd="0" presId="urn:microsoft.com/office/officeart/2005/8/layout/hierarchy3"/>
    <dgm:cxn modelId="{49C89F88-F77F-4EC3-9295-DF86C07907D9}" type="presOf" srcId="{0EFE3A8E-141C-4887-9FCA-D31D2555DF7B}" destId="{1653EED9-4688-49EB-BC2C-E1CF50160140}" srcOrd="0" destOrd="0" presId="urn:microsoft.com/office/officeart/2005/8/layout/hierarchy3"/>
    <dgm:cxn modelId="{3369758B-0B86-4D96-9C99-CD437CBF6B24}" type="presOf" srcId="{BAE9DBE0-D0FF-4479-BC4D-38474C94EC9E}" destId="{A9DF3BA7-CC56-4D4C-AA14-884B61EB6711}" srcOrd="0" destOrd="0" presId="urn:microsoft.com/office/officeart/2005/8/layout/hierarchy3"/>
    <dgm:cxn modelId="{7ECCD78C-2B54-49A5-A7F5-8573B367E0CA}" type="presOf" srcId="{3BDADCCF-CCFD-4B25-817D-A8194BB73773}" destId="{2C850344-99D5-4BA0-BFC6-A7EDCB81BCFC}" srcOrd="0" destOrd="0" presId="urn:microsoft.com/office/officeart/2005/8/layout/hierarchy3"/>
    <dgm:cxn modelId="{D508738E-7F0F-46E8-BA3A-A0CC09ACD02D}" type="presOf" srcId="{F649BB2D-BD29-40E5-A25F-364528E16E47}" destId="{ADB74C44-ECC2-4447-8457-52B4BF9E7796}" srcOrd="1" destOrd="0" presId="urn:microsoft.com/office/officeart/2005/8/layout/hierarchy3"/>
    <dgm:cxn modelId="{7DAB0B94-404B-4C23-AFC0-7BB456E78A16}" srcId="{FF459C73-7AFC-4206-A327-D61559A74F31}" destId="{FC28854E-4CCE-4E0E-869F-DF4EA2CE5D33}" srcOrd="3" destOrd="0" parTransId="{BAFE747C-49D5-4442-99C4-EB16A52A3742}" sibTransId="{68F1B222-86DC-4216-BA6E-BEF18FC69536}"/>
    <dgm:cxn modelId="{A15E89AB-5290-4D16-9A31-37077E71313A}" srcId="{FC28854E-4CCE-4E0E-869F-DF4EA2CE5D33}" destId="{3BDADCCF-CCFD-4B25-817D-A8194BB73773}" srcOrd="1" destOrd="0" parTransId="{C2CCC8A9-1967-4C5C-808C-371BFB7745C2}" sibTransId="{ED9FDBFE-439B-4835-8A3E-B2DBC293B6BD}"/>
    <dgm:cxn modelId="{29B63DB2-DE7B-4811-931C-65207F7CDB3D}" type="presOf" srcId="{FF459C73-7AFC-4206-A327-D61559A74F31}" destId="{589D245A-9212-4F5E-8E34-61C2E8B64196}" srcOrd="0" destOrd="0" presId="urn:microsoft.com/office/officeart/2005/8/layout/hierarchy3"/>
    <dgm:cxn modelId="{02024AB9-DCEE-41EF-9E24-6384DA5CEB7D}" type="presOf" srcId="{AD72A68C-E22B-4BC6-9B05-FAE5B7E7908A}" destId="{84838179-4CAD-4139-9FFD-0EFCEBE7A10C}" srcOrd="0" destOrd="0" presId="urn:microsoft.com/office/officeart/2005/8/layout/hierarchy3"/>
    <dgm:cxn modelId="{F1FA7EB9-9355-41DF-939B-380B4BEC2B0A}" type="presOf" srcId="{DE78F0A4-1E9B-478D-85E0-0A8BFEADAA8D}" destId="{A55FEAEE-5057-491E-B176-8C06781E2848}" srcOrd="0" destOrd="0" presId="urn:microsoft.com/office/officeart/2005/8/layout/hierarchy3"/>
    <dgm:cxn modelId="{2940F6C4-0D42-47DA-9737-55F6FE729076}" type="presOf" srcId="{D078AF56-1172-4267-BB51-73D0CD05BAA9}" destId="{73E797D6-6BC9-4F4E-8E47-21CEDEAE93D4}" srcOrd="0" destOrd="0" presId="urn:microsoft.com/office/officeart/2005/8/layout/hierarchy3"/>
    <dgm:cxn modelId="{32AEFBC7-0D33-4E80-92DE-D79847A7C7B4}" type="presOf" srcId="{BAAB8AA7-EA63-41F0-808D-BDCA08C1BA5D}" destId="{96DF4DEF-4F2A-4EF9-A9CB-45A62002C45F}" srcOrd="0" destOrd="0" presId="urn:microsoft.com/office/officeart/2005/8/layout/hierarchy3"/>
    <dgm:cxn modelId="{41164BCA-52A0-46BB-A1D5-C9E966D2D3E6}" srcId="{FC28854E-4CCE-4E0E-869F-DF4EA2CE5D33}" destId="{BAAB8AA7-EA63-41F0-808D-BDCA08C1BA5D}" srcOrd="3" destOrd="0" parTransId="{0EFE3A8E-141C-4887-9FCA-D31D2555DF7B}" sibTransId="{60F880C5-BB59-4A87-9DCB-41FBF64D0455}"/>
    <dgm:cxn modelId="{9AF7ABD2-D33F-4E73-86FA-4A1D9921588A}" type="presOf" srcId="{2AC9EF28-5F9E-432C-94A0-31E6D07FD5ED}" destId="{5516743D-F4E4-434D-A01B-C70049165375}" srcOrd="0" destOrd="0" presId="urn:microsoft.com/office/officeart/2005/8/layout/hierarchy3"/>
    <dgm:cxn modelId="{F0282CD5-4C12-455E-A48C-21562F178239}" type="presOf" srcId="{63C4767D-BA8E-4D4A-8EB5-9F2CED910D22}" destId="{E10435C8-8E4F-41DD-BFCE-162E1F377729}" srcOrd="0" destOrd="0" presId="urn:microsoft.com/office/officeart/2005/8/layout/hierarchy3"/>
    <dgm:cxn modelId="{5B1934D9-9FD8-4807-85F9-21972D30B9C9}" type="presOf" srcId="{C6E20208-DD23-43B3-9B71-CEA7D9535F8F}" destId="{F3DFE845-B60C-489B-AF15-ECAB12683F1E}" srcOrd="0" destOrd="0" presId="urn:microsoft.com/office/officeart/2005/8/layout/hierarchy3"/>
    <dgm:cxn modelId="{37BBA7DA-E91C-408B-9F10-ADA538FB6600}" srcId="{A12ADA45-FC87-47D2-BB3E-B5F2EDCFDD7F}" destId="{408C8141-E4B5-42BB-B7F2-FD9708CFA91A}" srcOrd="2" destOrd="0" parTransId="{2AC9EF28-5F9E-432C-94A0-31E6D07FD5ED}" sibTransId="{09275B5A-4CEB-4510-8BFA-41F7168A54D5}"/>
    <dgm:cxn modelId="{D719E0DA-0487-4CD2-8417-E18CA6BA92EE}" type="presOf" srcId="{12CB6C64-B41D-4CCA-8FD8-5B4259736DF5}" destId="{6723D38F-992A-4B1F-907C-D4A104870EA2}" srcOrd="0" destOrd="0" presId="urn:microsoft.com/office/officeart/2005/8/layout/hierarchy3"/>
    <dgm:cxn modelId="{F600C7DC-522A-4B38-9883-BCEAE41B9986}" srcId="{4B24D136-E85E-425F-BBAC-23FBED8F6BAA}" destId="{59C8E1C9-B625-4B6E-AF32-662A0FA58901}" srcOrd="1" destOrd="0" parTransId="{D078AF56-1172-4267-BB51-73D0CD05BAA9}" sibTransId="{E0F87A2F-2500-49EC-ABF5-5570FA3C2686}"/>
    <dgm:cxn modelId="{1080E0ED-F849-4E70-B563-5EEBA721A88E}" type="presOf" srcId="{03F01432-979C-4F94-B3A7-D2A5A992720B}" destId="{D5787DDB-00BC-4B7B-AACB-239A7C21955B}" srcOrd="0" destOrd="0" presId="urn:microsoft.com/office/officeart/2005/8/layout/hierarchy3"/>
    <dgm:cxn modelId="{DF0E03EE-36FA-45BD-907A-90FD7E5F8439}" type="presOf" srcId="{5FEF0E80-2CB5-4C3E-AD70-BB555B09E4A4}" destId="{DFE0A5AE-2C38-4652-8A4D-FE7CAC198F9D}" srcOrd="0" destOrd="0" presId="urn:microsoft.com/office/officeart/2005/8/layout/hierarchy3"/>
    <dgm:cxn modelId="{44C4FFF6-9DAB-473D-9FF4-437FE8ED3A89}" type="presOf" srcId="{A8D11C09-024A-450B-8C5F-35A5AC6821AD}" destId="{3A293A1B-138D-45A8-85B5-9A0A4516F32A}" srcOrd="0" destOrd="0" presId="urn:microsoft.com/office/officeart/2005/8/layout/hierarchy3"/>
    <dgm:cxn modelId="{AED4D9F7-0A95-4266-AC39-9EE5E104E301}" type="presOf" srcId="{61AF8701-AA22-4AEE-BCC2-58C9C1F3CD24}" destId="{31D56517-7B67-4AF7-97C1-F50B01CF0736}" srcOrd="0" destOrd="0" presId="urn:microsoft.com/office/officeart/2005/8/layout/hierarchy3"/>
    <dgm:cxn modelId="{E55562F9-7ADD-4854-8142-5695A13FD88B}" srcId="{A12ADA45-FC87-47D2-BB3E-B5F2EDCFDD7F}" destId="{61AF8701-AA22-4AEE-BCC2-58C9C1F3CD24}" srcOrd="0" destOrd="0" parTransId="{A8D11C09-024A-450B-8C5F-35A5AC6821AD}" sibTransId="{0B9B2B6E-D0EA-4BAD-A289-9E3ACC988985}"/>
    <dgm:cxn modelId="{BCB0D7FB-8727-4A52-A578-7A912B7E674B}" srcId="{FC28854E-4CCE-4E0E-869F-DF4EA2CE5D33}" destId="{51376740-AD5E-4FF0-90A8-57E7E9FDDAF8}" srcOrd="0" destOrd="0" parTransId="{C6E20208-DD23-43B3-9B71-CEA7D9535F8F}" sibTransId="{7ED95DBB-7AF3-4CD0-A8EF-E695E8A1FD07}"/>
    <dgm:cxn modelId="{19E6F4FE-2724-44BE-B673-3B26E1758A05}" srcId="{A12ADA45-FC87-47D2-BB3E-B5F2EDCFDD7F}" destId="{BAE9DBE0-D0FF-4479-BC4D-38474C94EC9E}" srcOrd="3" destOrd="0" parTransId="{DE78F0A4-1E9B-478D-85E0-0A8BFEADAA8D}" sibTransId="{AC40E05F-2ECD-41EB-8C4B-F68C9B20D52E}"/>
    <dgm:cxn modelId="{0AEBDA01-A8BB-449A-A027-231738D3EA4B}" type="presParOf" srcId="{589D245A-9212-4F5E-8E34-61C2E8B64196}" destId="{9C3C497C-A20E-44D0-951B-70F370BB314F}" srcOrd="0" destOrd="0" presId="urn:microsoft.com/office/officeart/2005/8/layout/hierarchy3"/>
    <dgm:cxn modelId="{988AF9B2-7D05-4DCB-86AF-3EFC0654818D}" type="presParOf" srcId="{9C3C497C-A20E-44D0-951B-70F370BB314F}" destId="{7BCC3E25-EA44-4991-ABE8-0A411DBDAFB0}" srcOrd="0" destOrd="0" presId="urn:microsoft.com/office/officeart/2005/8/layout/hierarchy3"/>
    <dgm:cxn modelId="{5C056129-9B20-435E-BFB8-E1A0B9F94B9A}" type="presParOf" srcId="{7BCC3E25-EA44-4991-ABE8-0A411DBDAFB0}" destId="{0BB71062-3281-4194-ABA8-541E927296C4}" srcOrd="0" destOrd="0" presId="urn:microsoft.com/office/officeart/2005/8/layout/hierarchy3"/>
    <dgm:cxn modelId="{6041C9C6-674B-4766-B520-A2AA2042D09E}" type="presParOf" srcId="{7BCC3E25-EA44-4991-ABE8-0A411DBDAFB0}" destId="{ADB74C44-ECC2-4447-8457-52B4BF9E7796}" srcOrd="1" destOrd="0" presId="urn:microsoft.com/office/officeart/2005/8/layout/hierarchy3"/>
    <dgm:cxn modelId="{D4B123C3-32F0-4E76-A2BA-1756069F3425}" type="presParOf" srcId="{9C3C497C-A20E-44D0-951B-70F370BB314F}" destId="{BCD02A98-D6D1-45E0-9076-848A48C61313}" srcOrd="1" destOrd="0" presId="urn:microsoft.com/office/officeart/2005/8/layout/hierarchy3"/>
    <dgm:cxn modelId="{C48592A7-6894-4801-82F3-3586742B7270}" type="presParOf" srcId="{BCD02A98-D6D1-45E0-9076-848A48C61313}" destId="{CD88B02D-41C0-4A94-A597-76961C4F6565}" srcOrd="0" destOrd="0" presId="urn:microsoft.com/office/officeart/2005/8/layout/hierarchy3"/>
    <dgm:cxn modelId="{80299E20-3EAE-4CCB-BCB8-97F310D9636E}" type="presParOf" srcId="{BCD02A98-D6D1-45E0-9076-848A48C61313}" destId="{D5787DDB-00BC-4B7B-AACB-239A7C21955B}" srcOrd="1" destOrd="0" presId="urn:microsoft.com/office/officeart/2005/8/layout/hierarchy3"/>
    <dgm:cxn modelId="{1490CD85-EFBB-4E24-B727-E13DC7230377}" type="presParOf" srcId="{BCD02A98-D6D1-45E0-9076-848A48C61313}" destId="{A09CCFE5-BA45-4F72-A55E-3A0EC0A5ED8D}" srcOrd="2" destOrd="0" presId="urn:microsoft.com/office/officeart/2005/8/layout/hierarchy3"/>
    <dgm:cxn modelId="{DC42AC62-051E-4D0B-87E1-1FD169BF58C4}" type="presParOf" srcId="{BCD02A98-D6D1-45E0-9076-848A48C61313}" destId="{87CE2EE1-83CF-4D05-8CF8-7DC16588E5C8}" srcOrd="3" destOrd="0" presId="urn:microsoft.com/office/officeart/2005/8/layout/hierarchy3"/>
    <dgm:cxn modelId="{F6E7913A-5C76-40E4-A9C3-BCDD0F39EBE4}" type="presParOf" srcId="{BCD02A98-D6D1-45E0-9076-848A48C61313}" destId="{4CA9CE02-B0D7-45D4-A7BF-39853BCD99B9}" srcOrd="4" destOrd="0" presId="urn:microsoft.com/office/officeart/2005/8/layout/hierarchy3"/>
    <dgm:cxn modelId="{C332545D-6878-403B-90B1-59AA87F30938}" type="presParOf" srcId="{BCD02A98-D6D1-45E0-9076-848A48C61313}" destId="{6723D38F-992A-4B1F-907C-D4A104870EA2}" srcOrd="5" destOrd="0" presId="urn:microsoft.com/office/officeart/2005/8/layout/hierarchy3"/>
    <dgm:cxn modelId="{EA73FE5E-DBCF-4A9B-8F57-3C9CDC8A5AE6}" type="presParOf" srcId="{BCD02A98-D6D1-45E0-9076-848A48C61313}" destId="{CA67E79D-7E09-4D5A-98B9-55A2C86691B4}" srcOrd="6" destOrd="0" presId="urn:microsoft.com/office/officeart/2005/8/layout/hierarchy3"/>
    <dgm:cxn modelId="{8E5421EE-3989-4D93-9017-E1FDCFF2A308}" type="presParOf" srcId="{BCD02A98-D6D1-45E0-9076-848A48C61313}" destId="{653B456F-BFD7-428C-8BAB-F0C2573ECFAE}" srcOrd="7" destOrd="0" presId="urn:microsoft.com/office/officeart/2005/8/layout/hierarchy3"/>
    <dgm:cxn modelId="{F7FF78A1-60EE-49DF-9EE4-84560758A953}" type="presParOf" srcId="{589D245A-9212-4F5E-8E34-61C2E8B64196}" destId="{CE517475-6F72-4717-B63E-9392AE029268}" srcOrd="1" destOrd="0" presId="urn:microsoft.com/office/officeart/2005/8/layout/hierarchy3"/>
    <dgm:cxn modelId="{D840DD22-C351-4F93-A5F8-63261AA928A6}" type="presParOf" srcId="{CE517475-6F72-4717-B63E-9392AE029268}" destId="{1AD8057E-6FC0-43AB-ABC0-937206DE9F93}" srcOrd="0" destOrd="0" presId="urn:microsoft.com/office/officeart/2005/8/layout/hierarchy3"/>
    <dgm:cxn modelId="{75684F16-79EC-4C7A-96B7-870723435754}" type="presParOf" srcId="{1AD8057E-6FC0-43AB-ABC0-937206DE9F93}" destId="{7029EDFB-B1FD-4368-BE6B-61D6B8E62A45}" srcOrd="0" destOrd="0" presId="urn:microsoft.com/office/officeart/2005/8/layout/hierarchy3"/>
    <dgm:cxn modelId="{31FFC48B-AFA0-426D-9468-3C066429CA2C}" type="presParOf" srcId="{1AD8057E-6FC0-43AB-ABC0-937206DE9F93}" destId="{D4ACD5D4-213F-4E98-80D7-41E0BA500090}" srcOrd="1" destOrd="0" presId="urn:microsoft.com/office/officeart/2005/8/layout/hierarchy3"/>
    <dgm:cxn modelId="{428FCB5F-9A1B-4FDD-BB51-BB52F0D3893F}" type="presParOf" srcId="{CE517475-6F72-4717-B63E-9392AE029268}" destId="{7FDF1561-4F13-4894-9762-50E21CC32FF8}" srcOrd="1" destOrd="0" presId="urn:microsoft.com/office/officeart/2005/8/layout/hierarchy3"/>
    <dgm:cxn modelId="{185BCB38-50CE-4298-918B-18D6FD199201}" type="presParOf" srcId="{7FDF1561-4F13-4894-9762-50E21CC32FF8}" destId="{3A293A1B-138D-45A8-85B5-9A0A4516F32A}" srcOrd="0" destOrd="0" presId="urn:microsoft.com/office/officeart/2005/8/layout/hierarchy3"/>
    <dgm:cxn modelId="{5E9104DE-C891-4D1E-9A2A-7CFD87E3F0D4}" type="presParOf" srcId="{7FDF1561-4F13-4894-9762-50E21CC32FF8}" destId="{31D56517-7B67-4AF7-97C1-F50B01CF0736}" srcOrd="1" destOrd="0" presId="urn:microsoft.com/office/officeart/2005/8/layout/hierarchy3"/>
    <dgm:cxn modelId="{FA036D91-AEEC-4F6E-82BB-9A72AC9117F6}" type="presParOf" srcId="{7FDF1561-4F13-4894-9762-50E21CC32FF8}" destId="{16758D8A-5176-45EF-97D4-799EC4E402D7}" srcOrd="2" destOrd="0" presId="urn:microsoft.com/office/officeart/2005/8/layout/hierarchy3"/>
    <dgm:cxn modelId="{6498C3C1-902F-459F-8F62-0B2E1231BED2}" type="presParOf" srcId="{7FDF1561-4F13-4894-9762-50E21CC32FF8}" destId="{4F6D0EC9-8507-41F7-B510-555DA14C1CFF}" srcOrd="3" destOrd="0" presId="urn:microsoft.com/office/officeart/2005/8/layout/hierarchy3"/>
    <dgm:cxn modelId="{24B8F956-0FCD-4ABA-9062-D2918C97905F}" type="presParOf" srcId="{7FDF1561-4F13-4894-9762-50E21CC32FF8}" destId="{5516743D-F4E4-434D-A01B-C70049165375}" srcOrd="4" destOrd="0" presId="urn:microsoft.com/office/officeart/2005/8/layout/hierarchy3"/>
    <dgm:cxn modelId="{8EB6C039-BB98-4DFB-B9C1-B0D9EA538B3D}" type="presParOf" srcId="{7FDF1561-4F13-4894-9762-50E21CC32FF8}" destId="{DBB7905E-97FC-4698-8459-9BB7FC689B60}" srcOrd="5" destOrd="0" presId="urn:microsoft.com/office/officeart/2005/8/layout/hierarchy3"/>
    <dgm:cxn modelId="{8FCBBF7B-A37D-4595-B435-F478B8DEB02F}" type="presParOf" srcId="{7FDF1561-4F13-4894-9762-50E21CC32FF8}" destId="{A55FEAEE-5057-491E-B176-8C06781E2848}" srcOrd="6" destOrd="0" presId="urn:microsoft.com/office/officeart/2005/8/layout/hierarchy3"/>
    <dgm:cxn modelId="{969D9ED2-6AE6-46DE-80F8-642D4438D631}" type="presParOf" srcId="{7FDF1561-4F13-4894-9762-50E21CC32FF8}" destId="{A9DF3BA7-CC56-4D4C-AA14-884B61EB6711}" srcOrd="7" destOrd="0" presId="urn:microsoft.com/office/officeart/2005/8/layout/hierarchy3"/>
    <dgm:cxn modelId="{13726A6D-D910-4C1A-9409-352ED87BB20B}" type="presParOf" srcId="{589D245A-9212-4F5E-8E34-61C2E8B64196}" destId="{C5F95E78-6B6A-40F2-800B-08C6D38FB063}" srcOrd="2" destOrd="0" presId="urn:microsoft.com/office/officeart/2005/8/layout/hierarchy3"/>
    <dgm:cxn modelId="{34F9FA91-D3FA-4630-9131-F35EA15CBE1B}" type="presParOf" srcId="{C5F95E78-6B6A-40F2-800B-08C6D38FB063}" destId="{B8F2BC33-3787-479C-BDBA-911CA670E970}" srcOrd="0" destOrd="0" presId="urn:microsoft.com/office/officeart/2005/8/layout/hierarchy3"/>
    <dgm:cxn modelId="{3ABCF182-EA01-408B-AB1D-AFDF36F5860B}" type="presParOf" srcId="{B8F2BC33-3787-479C-BDBA-911CA670E970}" destId="{83A31590-308B-4119-BA81-81B12463A3DA}" srcOrd="0" destOrd="0" presId="urn:microsoft.com/office/officeart/2005/8/layout/hierarchy3"/>
    <dgm:cxn modelId="{61252834-FCD4-4A5F-AF2C-45EB12F1D6EE}" type="presParOf" srcId="{B8F2BC33-3787-479C-BDBA-911CA670E970}" destId="{D1619B37-2321-4BCB-94A4-8116694427E8}" srcOrd="1" destOrd="0" presId="urn:microsoft.com/office/officeart/2005/8/layout/hierarchy3"/>
    <dgm:cxn modelId="{C35323CF-910C-40C5-ACF1-80316C382E66}" type="presParOf" srcId="{C5F95E78-6B6A-40F2-800B-08C6D38FB063}" destId="{8F6258BC-14B4-4C7D-A525-F43576DE5FB2}" srcOrd="1" destOrd="0" presId="urn:microsoft.com/office/officeart/2005/8/layout/hierarchy3"/>
    <dgm:cxn modelId="{DCF17F34-6681-44FA-A23E-6E4CD2362F86}" type="presParOf" srcId="{8F6258BC-14B4-4C7D-A525-F43576DE5FB2}" destId="{84838179-4CAD-4139-9FFD-0EFCEBE7A10C}" srcOrd="0" destOrd="0" presId="urn:microsoft.com/office/officeart/2005/8/layout/hierarchy3"/>
    <dgm:cxn modelId="{CEBCF5D4-C069-4F29-9081-47973460A65C}" type="presParOf" srcId="{8F6258BC-14B4-4C7D-A525-F43576DE5FB2}" destId="{82E50B0C-0555-45F5-81A2-74E51FD39CAB}" srcOrd="1" destOrd="0" presId="urn:microsoft.com/office/officeart/2005/8/layout/hierarchy3"/>
    <dgm:cxn modelId="{C585995E-9858-4A38-8FC3-7440D0478F3C}" type="presParOf" srcId="{8F6258BC-14B4-4C7D-A525-F43576DE5FB2}" destId="{73E797D6-6BC9-4F4E-8E47-21CEDEAE93D4}" srcOrd="2" destOrd="0" presId="urn:microsoft.com/office/officeart/2005/8/layout/hierarchy3"/>
    <dgm:cxn modelId="{7F2B446A-0D42-4B76-BE2B-93BA92CF4C3E}" type="presParOf" srcId="{8F6258BC-14B4-4C7D-A525-F43576DE5FB2}" destId="{D5D561F1-E9CF-4129-8EBB-AD69D4049FB2}" srcOrd="3" destOrd="0" presId="urn:microsoft.com/office/officeart/2005/8/layout/hierarchy3"/>
    <dgm:cxn modelId="{0CF14BAF-357B-4554-A4C9-161B7D292FFB}" type="presParOf" srcId="{8F6258BC-14B4-4C7D-A525-F43576DE5FB2}" destId="{E10435C8-8E4F-41DD-BFCE-162E1F377729}" srcOrd="4" destOrd="0" presId="urn:microsoft.com/office/officeart/2005/8/layout/hierarchy3"/>
    <dgm:cxn modelId="{1220CE74-E8CD-47B2-8586-6E5AA7BA4B2E}" type="presParOf" srcId="{8F6258BC-14B4-4C7D-A525-F43576DE5FB2}" destId="{3AA5365D-D66B-4264-9535-F5B365B03EAB}" srcOrd="5" destOrd="0" presId="urn:microsoft.com/office/officeart/2005/8/layout/hierarchy3"/>
    <dgm:cxn modelId="{2D06E3C7-A69B-4F0B-A2F0-AAB56FDE3965}" type="presParOf" srcId="{8F6258BC-14B4-4C7D-A525-F43576DE5FB2}" destId="{DFE0A5AE-2C38-4652-8A4D-FE7CAC198F9D}" srcOrd="6" destOrd="0" presId="urn:microsoft.com/office/officeart/2005/8/layout/hierarchy3"/>
    <dgm:cxn modelId="{87838001-92D4-4C43-8D2D-7A60E8895224}" type="presParOf" srcId="{8F6258BC-14B4-4C7D-A525-F43576DE5FB2}" destId="{81A48AC5-8824-4B24-9DF3-B4C3721F2BBA}" srcOrd="7" destOrd="0" presId="urn:microsoft.com/office/officeart/2005/8/layout/hierarchy3"/>
    <dgm:cxn modelId="{FBBC1407-89BB-405D-8671-149E5CD5BDB9}" type="presParOf" srcId="{589D245A-9212-4F5E-8E34-61C2E8B64196}" destId="{E5B598C6-CE89-431B-956A-F2813881D037}" srcOrd="3" destOrd="0" presId="urn:microsoft.com/office/officeart/2005/8/layout/hierarchy3"/>
    <dgm:cxn modelId="{32CDBC41-42A7-4A6E-A576-C4204523E372}" type="presParOf" srcId="{E5B598C6-CE89-431B-956A-F2813881D037}" destId="{B20434ED-A550-4422-900D-4B9F33B1E286}" srcOrd="0" destOrd="0" presId="urn:microsoft.com/office/officeart/2005/8/layout/hierarchy3"/>
    <dgm:cxn modelId="{DC4DE450-F7B7-4B73-B1A9-DB8F0D16D17E}" type="presParOf" srcId="{B20434ED-A550-4422-900D-4B9F33B1E286}" destId="{12EFBB5F-92A3-4936-A0E8-0F2A33892E59}" srcOrd="0" destOrd="0" presId="urn:microsoft.com/office/officeart/2005/8/layout/hierarchy3"/>
    <dgm:cxn modelId="{306EB6E6-8A84-4450-B0A2-FEE719B55472}" type="presParOf" srcId="{B20434ED-A550-4422-900D-4B9F33B1E286}" destId="{3DFBD850-FC4F-4DB6-8E53-B9C88494BA28}" srcOrd="1" destOrd="0" presId="urn:microsoft.com/office/officeart/2005/8/layout/hierarchy3"/>
    <dgm:cxn modelId="{0DC5C5D5-1882-4966-9B22-8274DE14B84F}" type="presParOf" srcId="{E5B598C6-CE89-431B-956A-F2813881D037}" destId="{40D41E00-3FB0-4CF9-B2F6-5EEFFA5E3414}" srcOrd="1" destOrd="0" presId="urn:microsoft.com/office/officeart/2005/8/layout/hierarchy3"/>
    <dgm:cxn modelId="{6E0B5E3A-B04F-42A2-BCC8-B4D5410EA649}" type="presParOf" srcId="{40D41E00-3FB0-4CF9-B2F6-5EEFFA5E3414}" destId="{F3DFE845-B60C-489B-AF15-ECAB12683F1E}" srcOrd="0" destOrd="0" presId="urn:microsoft.com/office/officeart/2005/8/layout/hierarchy3"/>
    <dgm:cxn modelId="{D4BF59C8-AEA8-457B-AD32-40F815BBD309}" type="presParOf" srcId="{40D41E00-3FB0-4CF9-B2F6-5EEFFA5E3414}" destId="{E7AD93D4-FB30-445B-9903-827FFDA805C1}" srcOrd="1" destOrd="0" presId="urn:microsoft.com/office/officeart/2005/8/layout/hierarchy3"/>
    <dgm:cxn modelId="{5BBC109B-D814-4FA4-BD7D-93B23213377B}" type="presParOf" srcId="{40D41E00-3FB0-4CF9-B2F6-5EEFFA5E3414}" destId="{57746D05-E6AE-4992-8775-D8025EA181A1}" srcOrd="2" destOrd="0" presId="urn:microsoft.com/office/officeart/2005/8/layout/hierarchy3"/>
    <dgm:cxn modelId="{31959497-3BC7-4ADA-B2E9-64F0C383419E}" type="presParOf" srcId="{40D41E00-3FB0-4CF9-B2F6-5EEFFA5E3414}" destId="{2C850344-99D5-4BA0-BFC6-A7EDCB81BCFC}" srcOrd="3" destOrd="0" presId="urn:microsoft.com/office/officeart/2005/8/layout/hierarchy3"/>
    <dgm:cxn modelId="{E21BFB07-B7EE-4EFD-B71F-36E39B19EC4E}" type="presParOf" srcId="{40D41E00-3FB0-4CF9-B2F6-5EEFFA5E3414}" destId="{DC187592-C2C3-4A65-B815-24C0FBE943CD}" srcOrd="4" destOrd="0" presId="urn:microsoft.com/office/officeart/2005/8/layout/hierarchy3"/>
    <dgm:cxn modelId="{2823586F-C037-4E0C-89B7-95EA2E1680EF}" type="presParOf" srcId="{40D41E00-3FB0-4CF9-B2F6-5EEFFA5E3414}" destId="{4D4D279D-0DDA-49D0-9BEB-2CEACCC06145}" srcOrd="5" destOrd="0" presId="urn:microsoft.com/office/officeart/2005/8/layout/hierarchy3"/>
    <dgm:cxn modelId="{B77CFD4E-878A-4C78-922B-E0366C4294FD}" type="presParOf" srcId="{40D41E00-3FB0-4CF9-B2F6-5EEFFA5E3414}" destId="{1653EED9-4688-49EB-BC2C-E1CF50160140}" srcOrd="6" destOrd="0" presId="urn:microsoft.com/office/officeart/2005/8/layout/hierarchy3"/>
    <dgm:cxn modelId="{A7E95E4C-0151-4A74-B54B-99ED7272A60E}" type="presParOf" srcId="{40D41E00-3FB0-4CF9-B2F6-5EEFFA5E3414}" destId="{96DF4DEF-4F2A-4EF9-A9CB-45A62002C45F}" srcOrd="7"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5C6368-F508-4E38-AB19-567A1BC2284E}">
      <dsp:nvSpPr>
        <dsp:cNvPr id="0" name=""/>
        <dsp:cNvSpPr/>
      </dsp:nvSpPr>
      <dsp:spPr>
        <a:xfrm>
          <a:off x="402215" y="2002"/>
          <a:ext cx="2945371" cy="290278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zh-CN" altLang="en-US" sz="2000" b="1" kern="1200" dirty="0"/>
            <a:t>面向河长办</a:t>
          </a:r>
        </a:p>
        <a:p>
          <a:pPr marL="114300" lvl="1" indent="-114300" algn="l" defTabSz="622300">
            <a:lnSpc>
              <a:spcPct val="90000"/>
            </a:lnSpc>
            <a:spcBef>
              <a:spcPct val="0"/>
            </a:spcBef>
            <a:spcAft>
              <a:spcPct val="15000"/>
            </a:spcAft>
            <a:buChar char="•"/>
          </a:pPr>
          <a:r>
            <a:rPr lang="zh-CN" altLang="en-US" sz="1400" kern="1200" dirty="0"/>
            <a:t>加强水资源保护</a:t>
          </a:r>
        </a:p>
        <a:p>
          <a:pPr marL="114300" lvl="1" indent="-114300" algn="l" defTabSz="622300">
            <a:lnSpc>
              <a:spcPct val="90000"/>
            </a:lnSpc>
            <a:spcBef>
              <a:spcPct val="0"/>
            </a:spcBef>
            <a:spcAft>
              <a:spcPct val="15000"/>
            </a:spcAft>
            <a:buChar char="•"/>
          </a:pPr>
          <a:r>
            <a:rPr lang="zh-CN" altLang="en-US" sz="1400" kern="1200" dirty="0"/>
            <a:t>加强水域岸线管理保护</a:t>
          </a:r>
        </a:p>
        <a:p>
          <a:pPr marL="114300" lvl="1" indent="-114300" algn="l" defTabSz="622300">
            <a:lnSpc>
              <a:spcPct val="90000"/>
            </a:lnSpc>
            <a:spcBef>
              <a:spcPct val="0"/>
            </a:spcBef>
            <a:spcAft>
              <a:spcPct val="15000"/>
            </a:spcAft>
            <a:buChar char="•"/>
          </a:pPr>
          <a:r>
            <a:rPr lang="zh-CN" altLang="en-US" sz="1400" kern="1200" dirty="0"/>
            <a:t>加强水污染防治</a:t>
          </a:r>
        </a:p>
        <a:p>
          <a:pPr marL="114300" lvl="1" indent="-114300" algn="l" defTabSz="622300">
            <a:lnSpc>
              <a:spcPct val="90000"/>
            </a:lnSpc>
            <a:spcBef>
              <a:spcPct val="0"/>
            </a:spcBef>
            <a:spcAft>
              <a:spcPct val="15000"/>
            </a:spcAft>
            <a:buChar char="•"/>
          </a:pPr>
          <a:r>
            <a:rPr lang="zh-CN" altLang="en-US" sz="1400" kern="1200" dirty="0"/>
            <a:t>加强水环境治理</a:t>
          </a:r>
        </a:p>
        <a:p>
          <a:pPr marL="114300" lvl="1" indent="-114300" algn="l" defTabSz="622300">
            <a:lnSpc>
              <a:spcPct val="90000"/>
            </a:lnSpc>
            <a:spcBef>
              <a:spcPct val="0"/>
            </a:spcBef>
            <a:spcAft>
              <a:spcPct val="15000"/>
            </a:spcAft>
            <a:buChar char="•"/>
          </a:pPr>
          <a:r>
            <a:rPr lang="zh-CN" altLang="en-US" sz="1400" kern="1200" dirty="0"/>
            <a:t>加强水生态修复</a:t>
          </a:r>
        </a:p>
        <a:p>
          <a:pPr marL="114300" lvl="1" indent="-114300" algn="l" defTabSz="622300">
            <a:lnSpc>
              <a:spcPct val="90000"/>
            </a:lnSpc>
            <a:spcBef>
              <a:spcPct val="0"/>
            </a:spcBef>
            <a:spcAft>
              <a:spcPct val="15000"/>
            </a:spcAft>
            <a:buChar char="•"/>
          </a:pPr>
          <a:r>
            <a:rPr lang="zh-CN" altLang="en-US" sz="1400" kern="1200" dirty="0"/>
            <a:t>加强执法监管</a:t>
          </a:r>
        </a:p>
      </dsp:txBody>
      <dsp:txXfrm>
        <a:off x="402215" y="2002"/>
        <a:ext cx="2945371" cy="2902787"/>
      </dsp:txXfrm>
    </dsp:sp>
    <dsp:sp modelId="{46A9AC81-1DFB-4B79-AAC7-D9410D4159E8}">
      <dsp:nvSpPr>
        <dsp:cNvPr id="0" name=""/>
        <dsp:cNvSpPr/>
      </dsp:nvSpPr>
      <dsp:spPr>
        <a:xfrm>
          <a:off x="3642124" y="57271"/>
          <a:ext cx="2945371" cy="27922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zh-CN" altLang="en-US" sz="2000" b="1" kern="1200" dirty="0"/>
            <a:t>面向河长</a:t>
          </a:r>
        </a:p>
        <a:p>
          <a:pPr marL="114300" lvl="1" indent="-114300" algn="l" defTabSz="622300">
            <a:lnSpc>
              <a:spcPct val="90000"/>
            </a:lnSpc>
            <a:spcBef>
              <a:spcPct val="0"/>
            </a:spcBef>
            <a:spcAft>
              <a:spcPct val="15000"/>
            </a:spcAft>
            <a:buChar char="•"/>
          </a:pPr>
          <a:r>
            <a:rPr lang="zh-CN" altLang="en-US" sz="1400" kern="1200" dirty="0"/>
            <a:t>河长制信息服务</a:t>
          </a:r>
        </a:p>
        <a:p>
          <a:pPr marL="114300" lvl="1" indent="-114300" algn="l" defTabSz="622300">
            <a:lnSpc>
              <a:spcPct val="90000"/>
            </a:lnSpc>
            <a:spcBef>
              <a:spcPct val="0"/>
            </a:spcBef>
            <a:spcAft>
              <a:spcPct val="15000"/>
            </a:spcAft>
            <a:buChar char="•"/>
          </a:pPr>
          <a:r>
            <a:rPr lang="zh-CN" altLang="en-US" sz="1400" kern="1200" dirty="0"/>
            <a:t>河长制工作办理</a:t>
          </a:r>
        </a:p>
        <a:p>
          <a:pPr marL="114300" lvl="1" indent="-114300" algn="l" defTabSz="622300">
            <a:lnSpc>
              <a:spcPct val="90000"/>
            </a:lnSpc>
            <a:spcBef>
              <a:spcPct val="0"/>
            </a:spcBef>
            <a:spcAft>
              <a:spcPct val="15000"/>
            </a:spcAft>
            <a:buChar char="•"/>
          </a:pPr>
          <a:r>
            <a:rPr lang="zh-CN" altLang="en-US" sz="1400" kern="1200" dirty="0"/>
            <a:t>河长制考核评估</a:t>
          </a:r>
        </a:p>
        <a:p>
          <a:pPr marL="114300" lvl="1" indent="-114300" algn="l" defTabSz="622300">
            <a:lnSpc>
              <a:spcPct val="90000"/>
            </a:lnSpc>
            <a:spcBef>
              <a:spcPct val="0"/>
            </a:spcBef>
            <a:spcAft>
              <a:spcPct val="15000"/>
            </a:spcAft>
            <a:buChar char="•"/>
          </a:pPr>
          <a:r>
            <a:rPr lang="zh-CN" altLang="en-US" sz="1400" kern="1200" dirty="0"/>
            <a:t>河长制督导检查</a:t>
          </a:r>
        </a:p>
        <a:p>
          <a:pPr marL="114300" lvl="1" indent="-114300" algn="l" defTabSz="622300">
            <a:lnSpc>
              <a:spcPct val="90000"/>
            </a:lnSpc>
            <a:spcBef>
              <a:spcPct val="0"/>
            </a:spcBef>
            <a:spcAft>
              <a:spcPct val="15000"/>
            </a:spcAft>
            <a:buChar char="•"/>
          </a:pPr>
          <a:r>
            <a:rPr lang="zh-CN" altLang="en-US" sz="1400" kern="1200" dirty="0"/>
            <a:t>河长制统计分析</a:t>
          </a:r>
        </a:p>
        <a:p>
          <a:pPr marL="114300" lvl="1" indent="-114300" algn="l" defTabSz="622300">
            <a:lnSpc>
              <a:spcPct val="90000"/>
            </a:lnSpc>
            <a:spcBef>
              <a:spcPct val="0"/>
            </a:spcBef>
            <a:spcAft>
              <a:spcPct val="15000"/>
            </a:spcAft>
            <a:buChar char="•"/>
          </a:pPr>
          <a:r>
            <a:rPr lang="zh-CN" altLang="en-US" sz="1400" kern="1200" dirty="0"/>
            <a:t>河长制移动应用</a:t>
          </a:r>
        </a:p>
      </dsp:txBody>
      <dsp:txXfrm>
        <a:off x="3642124" y="57271"/>
        <a:ext cx="2945371" cy="2792247"/>
      </dsp:txXfrm>
    </dsp:sp>
    <dsp:sp modelId="{FBDA7D87-4343-404B-8509-0AE2FB55EF9B}">
      <dsp:nvSpPr>
        <dsp:cNvPr id="0" name=""/>
        <dsp:cNvSpPr/>
      </dsp:nvSpPr>
      <dsp:spPr>
        <a:xfrm>
          <a:off x="402215" y="3199326"/>
          <a:ext cx="2945371" cy="176722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zh-CN" altLang="en-US" sz="2000" b="1" kern="1200" dirty="0"/>
            <a:t>面向巡查员</a:t>
          </a:r>
        </a:p>
        <a:p>
          <a:pPr marL="114300" lvl="1" indent="-114300" algn="l" defTabSz="622300">
            <a:lnSpc>
              <a:spcPct val="90000"/>
            </a:lnSpc>
            <a:spcBef>
              <a:spcPct val="0"/>
            </a:spcBef>
            <a:spcAft>
              <a:spcPct val="15000"/>
            </a:spcAft>
            <a:buChar char="•"/>
          </a:pPr>
          <a:r>
            <a:rPr lang="zh-CN" altLang="en-US" sz="1400" kern="1200" dirty="0"/>
            <a:t>河湖行政执法管理</a:t>
          </a:r>
        </a:p>
        <a:p>
          <a:pPr marL="114300" lvl="1" indent="-114300" algn="l" defTabSz="622300">
            <a:lnSpc>
              <a:spcPct val="90000"/>
            </a:lnSpc>
            <a:spcBef>
              <a:spcPct val="0"/>
            </a:spcBef>
            <a:spcAft>
              <a:spcPct val="15000"/>
            </a:spcAft>
            <a:buChar char="•"/>
          </a:pPr>
          <a:r>
            <a:rPr lang="zh-CN" altLang="en-US" sz="1400" kern="1200" dirty="0"/>
            <a:t>随时随地的便捷应用</a:t>
          </a:r>
        </a:p>
        <a:p>
          <a:pPr marL="114300" lvl="1" indent="-114300" algn="l" defTabSz="622300">
            <a:lnSpc>
              <a:spcPct val="90000"/>
            </a:lnSpc>
            <a:spcBef>
              <a:spcPct val="0"/>
            </a:spcBef>
            <a:spcAft>
              <a:spcPct val="15000"/>
            </a:spcAft>
            <a:buChar char="•"/>
          </a:pPr>
          <a:endParaRPr lang="zh-CN" altLang="en-US" sz="1400" kern="1200" dirty="0"/>
        </a:p>
      </dsp:txBody>
      <dsp:txXfrm>
        <a:off x="402215" y="3199326"/>
        <a:ext cx="2945371" cy="1767223"/>
      </dsp:txXfrm>
    </dsp:sp>
    <dsp:sp modelId="{FC4EA437-4FDD-4504-BB7F-62A3224C2DD8}">
      <dsp:nvSpPr>
        <dsp:cNvPr id="0" name=""/>
        <dsp:cNvSpPr/>
      </dsp:nvSpPr>
      <dsp:spPr>
        <a:xfrm>
          <a:off x="3642124" y="3199326"/>
          <a:ext cx="2945371" cy="1767223"/>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zh-CN" altLang="en-US" sz="2000" b="1" kern="1200" dirty="0"/>
            <a:t>面向公众用户</a:t>
          </a:r>
        </a:p>
        <a:p>
          <a:pPr marL="114300" lvl="1" indent="-114300" algn="l" defTabSz="533400">
            <a:lnSpc>
              <a:spcPct val="90000"/>
            </a:lnSpc>
            <a:spcBef>
              <a:spcPct val="0"/>
            </a:spcBef>
            <a:spcAft>
              <a:spcPct val="15000"/>
            </a:spcAft>
            <a:buChar char="•"/>
          </a:pPr>
          <a:r>
            <a:rPr lang="zh-CN" altLang="en-US" sz="1200" kern="1200" dirty="0"/>
            <a:t>信息查询</a:t>
          </a:r>
        </a:p>
        <a:p>
          <a:pPr marL="114300" lvl="1" indent="-114300" algn="l" defTabSz="533400">
            <a:lnSpc>
              <a:spcPct val="90000"/>
            </a:lnSpc>
            <a:spcBef>
              <a:spcPct val="0"/>
            </a:spcBef>
            <a:spcAft>
              <a:spcPct val="15000"/>
            </a:spcAft>
            <a:buChar char="•"/>
          </a:pPr>
          <a:r>
            <a:rPr lang="zh-CN" altLang="en-US" sz="1200" kern="1200" dirty="0"/>
            <a:t>公众监督</a:t>
          </a:r>
        </a:p>
        <a:p>
          <a:pPr marL="114300" lvl="1" indent="-114300" algn="l" defTabSz="533400">
            <a:lnSpc>
              <a:spcPct val="90000"/>
            </a:lnSpc>
            <a:spcBef>
              <a:spcPct val="0"/>
            </a:spcBef>
            <a:spcAft>
              <a:spcPct val="15000"/>
            </a:spcAft>
            <a:buChar char="•"/>
          </a:pPr>
          <a:r>
            <a:rPr lang="zh-CN" altLang="en-US" sz="1200" kern="1200" dirty="0"/>
            <a:t>投诉举报</a:t>
          </a:r>
        </a:p>
        <a:p>
          <a:pPr marL="114300" lvl="1" indent="-114300" algn="l" defTabSz="533400">
            <a:lnSpc>
              <a:spcPct val="90000"/>
            </a:lnSpc>
            <a:spcBef>
              <a:spcPct val="0"/>
            </a:spcBef>
            <a:spcAft>
              <a:spcPct val="15000"/>
            </a:spcAft>
            <a:buChar char="•"/>
          </a:pPr>
          <a:r>
            <a:rPr lang="zh-CN" altLang="en-US" sz="1200" kern="1200" dirty="0"/>
            <a:t>信息公开</a:t>
          </a:r>
        </a:p>
      </dsp:txBody>
      <dsp:txXfrm>
        <a:off x="3642124" y="3199326"/>
        <a:ext cx="2945371" cy="17672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E72B0-42C2-46DF-A6BD-92BFBE4608F4}">
      <dsp:nvSpPr>
        <dsp:cNvPr id="0" name=""/>
        <dsp:cNvSpPr/>
      </dsp:nvSpPr>
      <dsp:spPr>
        <a:xfrm>
          <a:off x="7128791" y="4663198"/>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ACDD12-5EED-4C2D-908B-C8B07BEEE35F}">
      <dsp:nvSpPr>
        <dsp:cNvPr id="0" name=""/>
        <dsp:cNvSpPr/>
      </dsp:nvSpPr>
      <dsp:spPr>
        <a:xfrm>
          <a:off x="4119896" y="2486247"/>
          <a:ext cx="344600" cy="2222671"/>
        </a:xfrm>
        <a:custGeom>
          <a:avLst/>
          <a:gdLst/>
          <a:ahLst/>
          <a:cxnLst/>
          <a:rect l="0" t="0" r="0" b="0"/>
          <a:pathLst>
            <a:path>
              <a:moveTo>
                <a:pt x="0" y="0"/>
              </a:moveTo>
              <a:lnTo>
                <a:pt x="172300" y="0"/>
              </a:lnTo>
              <a:lnTo>
                <a:pt x="172300" y="2222671"/>
              </a:lnTo>
              <a:lnTo>
                <a:pt x="344600" y="222267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5745EA9-4D7E-4281-8B6C-82187D1036B8}">
      <dsp:nvSpPr>
        <dsp:cNvPr id="0" name=""/>
        <dsp:cNvSpPr/>
      </dsp:nvSpPr>
      <dsp:spPr>
        <a:xfrm>
          <a:off x="7128791" y="2486247"/>
          <a:ext cx="344600" cy="1481781"/>
        </a:xfrm>
        <a:custGeom>
          <a:avLst/>
          <a:gdLst/>
          <a:ahLst/>
          <a:cxnLst/>
          <a:rect l="0" t="0" r="0" b="0"/>
          <a:pathLst>
            <a:path>
              <a:moveTo>
                <a:pt x="0" y="0"/>
              </a:moveTo>
              <a:lnTo>
                <a:pt x="172300" y="0"/>
              </a:lnTo>
              <a:lnTo>
                <a:pt x="172300" y="1481781"/>
              </a:lnTo>
              <a:lnTo>
                <a:pt x="344600" y="148178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79627E-1AB3-4371-9FEF-5B34880D28BB}">
      <dsp:nvSpPr>
        <dsp:cNvPr id="0" name=""/>
        <dsp:cNvSpPr/>
      </dsp:nvSpPr>
      <dsp:spPr>
        <a:xfrm>
          <a:off x="7128791" y="2486247"/>
          <a:ext cx="344600" cy="740890"/>
        </a:xfrm>
        <a:custGeom>
          <a:avLst/>
          <a:gdLst/>
          <a:ahLst/>
          <a:cxnLst/>
          <a:rect l="0" t="0" r="0" b="0"/>
          <a:pathLst>
            <a:path>
              <a:moveTo>
                <a:pt x="0" y="0"/>
              </a:moveTo>
              <a:lnTo>
                <a:pt x="172300" y="0"/>
              </a:lnTo>
              <a:lnTo>
                <a:pt x="172300" y="740890"/>
              </a:lnTo>
              <a:lnTo>
                <a:pt x="344600" y="74089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38FB22-873A-401C-9A96-4CC9AD3743B8}">
      <dsp:nvSpPr>
        <dsp:cNvPr id="0" name=""/>
        <dsp:cNvSpPr/>
      </dsp:nvSpPr>
      <dsp:spPr>
        <a:xfrm>
          <a:off x="7128791" y="2440527"/>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C0C73E-1D76-4522-8426-0B6A3727B22A}">
      <dsp:nvSpPr>
        <dsp:cNvPr id="0" name=""/>
        <dsp:cNvSpPr/>
      </dsp:nvSpPr>
      <dsp:spPr>
        <a:xfrm>
          <a:off x="7128791" y="1745356"/>
          <a:ext cx="344600" cy="740890"/>
        </a:xfrm>
        <a:custGeom>
          <a:avLst/>
          <a:gdLst/>
          <a:ahLst/>
          <a:cxnLst/>
          <a:rect l="0" t="0" r="0" b="0"/>
          <a:pathLst>
            <a:path>
              <a:moveTo>
                <a:pt x="0" y="740890"/>
              </a:moveTo>
              <a:lnTo>
                <a:pt x="172300" y="740890"/>
              </a:lnTo>
              <a:lnTo>
                <a:pt x="172300" y="0"/>
              </a:lnTo>
              <a:lnTo>
                <a:pt x="344600"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3E5337-DDB5-4F87-842C-D372C16900EF}">
      <dsp:nvSpPr>
        <dsp:cNvPr id="0" name=""/>
        <dsp:cNvSpPr/>
      </dsp:nvSpPr>
      <dsp:spPr>
        <a:xfrm>
          <a:off x="7128791" y="1004465"/>
          <a:ext cx="344600" cy="1481781"/>
        </a:xfrm>
        <a:custGeom>
          <a:avLst/>
          <a:gdLst/>
          <a:ahLst/>
          <a:cxnLst/>
          <a:rect l="0" t="0" r="0" b="0"/>
          <a:pathLst>
            <a:path>
              <a:moveTo>
                <a:pt x="0" y="1481781"/>
              </a:moveTo>
              <a:lnTo>
                <a:pt x="172300" y="1481781"/>
              </a:lnTo>
              <a:lnTo>
                <a:pt x="172300" y="0"/>
              </a:lnTo>
              <a:lnTo>
                <a:pt x="344600"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9D4AEF-8A23-4A2F-AE79-F18EA983D0A0}">
      <dsp:nvSpPr>
        <dsp:cNvPr id="0" name=""/>
        <dsp:cNvSpPr/>
      </dsp:nvSpPr>
      <dsp:spPr>
        <a:xfrm>
          <a:off x="4119896" y="2440527"/>
          <a:ext cx="344600" cy="91440"/>
        </a:xfrm>
        <a:custGeom>
          <a:avLst/>
          <a:gdLst/>
          <a:ahLst/>
          <a:cxnLst/>
          <a:rect l="0" t="0" r="0" b="0"/>
          <a:pathLst>
            <a:path>
              <a:moveTo>
                <a:pt x="0" y="45720"/>
              </a:moveTo>
              <a:lnTo>
                <a:pt x="344600" y="45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6B9013-EBC5-4E17-A29C-ACE51F0351C3}">
      <dsp:nvSpPr>
        <dsp:cNvPr id="0" name=""/>
        <dsp:cNvSpPr/>
      </dsp:nvSpPr>
      <dsp:spPr>
        <a:xfrm>
          <a:off x="7128791" y="217855"/>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055D8D4-0EB9-40A4-8DF1-D4E687102737}">
      <dsp:nvSpPr>
        <dsp:cNvPr id="0" name=""/>
        <dsp:cNvSpPr/>
      </dsp:nvSpPr>
      <dsp:spPr>
        <a:xfrm>
          <a:off x="4119896" y="263575"/>
          <a:ext cx="344600" cy="2222671"/>
        </a:xfrm>
        <a:custGeom>
          <a:avLst/>
          <a:gdLst/>
          <a:ahLst/>
          <a:cxnLst/>
          <a:rect l="0" t="0" r="0" b="0"/>
          <a:pathLst>
            <a:path>
              <a:moveTo>
                <a:pt x="0" y="2222671"/>
              </a:moveTo>
              <a:lnTo>
                <a:pt x="172300" y="2222671"/>
              </a:lnTo>
              <a:lnTo>
                <a:pt x="172300" y="0"/>
              </a:lnTo>
              <a:lnTo>
                <a:pt x="344600"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0A877A-8D8E-467A-9558-D38C6A8F5F91}">
      <dsp:nvSpPr>
        <dsp:cNvPr id="0" name=""/>
        <dsp:cNvSpPr/>
      </dsp:nvSpPr>
      <dsp:spPr>
        <a:xfrm>
          <a:off x="2396895" y="2223489"/>
          <a:ext cx="1723001"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省级河长制信息系统</a:t>
          </a:r>
        </a:p>
      </dsp:txBody>
      <dsp:txXfrm>
        <a:off x="2396895" y="2223489"/>
        <a:ext cx="1723001" cy="525515"/>
      </dsp:txXfrm>
    </dsp:sp>
    <dsp:sp modelId="{D237CCE6-B04F-4C1A-8DC5-9295D2EC3FFF}">
      <dsp:nvSpPr>
        <dsp:cNvPr id="0" name=""/>
        <dsp:cNvSpPr/>
      </dsp:nvSpPr>
      <dsp:spPr>
        <a:xfrm>
          <a:off x="4464496" y="817"/>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数据中心</a:t>
          </a:r>
        </a:p>
      </dsp:txBody>
      <dsp:txXfrm>
        <a:off x="4464496" y="817"/>
        <a:ext cx="2664294" cy="525515"/>
      </dsp:txXfrm>
    </dsp:sp>
    <dsp:sp modelId="{BD5B2255-3E51-4BAD-A931-09C097D404F8}">
      <dsp:nvSpPr>
        <dsp:cNvPr id="0" name=""/>
        <dsp:cNvSpPr/>
      </dsp:nvSpPr>
      <dsp:spPr>
        <a:xfrm>
          <a:off x="7473391" y="817"/>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400" kern="1200" dirty="0">
              <a:solidFill>
                <a:prstClr val="black"/>
              </a:solidFill>
              <a:latin typeface="Arial"/>
              <a:ea typeface="微软雅黑"/>
              <a:cs typeface="+mn-cs"/>
            </a:rPr>
            <a:t>基础</a:t>
          </a:r>
          <a:r>
            <a:rPr lang="en-US" altLang="zh-CN" sz="1400" kern="1200" dirty="0">
              <a:solidFill>
                <a:prstClr val="black"/>
              </a:solidFill>
              <a:latin typeface="Arial"/>
              <a:ea typeface="微软雅黑"/>
              <a:cs typeface="+mn-cs"/>
            </a:rPr>
            <a:t>&amp;</a:t>
          </a:r>
          <a:r>
            <a:rPr lang="zh-CN" altLang="en-US" sz="1400" kern="1200" dirty="0">
              <a:solidFill>
                <a:prstClr val="black"/>
              </a:solidFill>
              <a:latin typeface="Arial"/>
              <a:ea typeface="微软雅黑"/>
              <a:cs typeface="+mn-cs"/>
            </a:rPr>
            <a:t>业务数据</a:t>
          </a:r>
        </a:p>
      </dsp:txBody>
      <dsp:txXfrm>
        <a:off x="7473391" y="817"/>
        <a:ext cx="1723001" cy="525515"/>
      </dsp:txXfrm>
    </dsp:sp>
    <dsp:sp modelId="{E19C87FA-7578-4644-8B5A-1E5569C7A4A1}">
      <dsp:nvSpPr>
        <dsp:cNvPr id="0" name=""/>
        <dsp:cNvSpPr/>
      </dsp:nvSpPr>
      <dsp:spPr>
        <a:xfrm>
          <a:off x="4464496" y="2223489"/>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河长制综合信息服务和管理平台</a:t>
          </a:r>
        </a:p>
      </dsp:txBody>
      <dsp:txXfrm>
        <a:off x="4464496" y="2223489"/>
        <a:ext cx="2664294" cy="525515"/>
      </dsp:txXfrm>
    </dsp:sp>
    <dsp:sp modelId="{E96AE000-14B6-41C0-B336-CEBB27F2FDFD}">
      <dsp:nvSpPr>
        <dsp:cNvPr id="0" name=""/>
        <dsp:cNvSpPr/>
      </dsp:nvSpPr>
      <dsp:spPr>
        <a:xfrm>
          <a:off x="7473391" y="741707"/>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信息服务</a:t>
          </a:r>
        </a:p>
      </dsp:txBody>
      <dsp:txXfrm>
        <a:off x="7473391" y="741707"/>
        <a:ext cx="1723001" cy="525515"/>
      </dsp:txXfrm>
    </dsp:sp>
    <dsp:sp modelId="{74C9B765-31F0-453F-A617-15C6EB1AB996}">
      <dsp:nvSpPr>
        <dsp:cNvPr id="0" name=""/>
        <dsp:cNvSpPr/>
      </dsp:nvSpPr>
      <dsp:spPr>
        <a:xfrm>
          <a:off x="7473391" y="1482598"/>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业务办理</a:t>
          </a:r>
        </a:p>
      </dsp:txBody>
      <dsp:txXfrm>
        <a:off x="7473391" y="1482598"/>
        <a:ext cx="1723001" cy="525515"/>
      </dsp:txXfrm>
    </dsp:sp>
    <dsp:sp modelId="{0FDFA43F-B612-4F4D-A696-155B7A0098AC}">
      <dsp:nvSpPr>
        <dsp:cNvPr id="0" name=""/>
        <dsp:cNvSpPr/>
      </dsp:nvSpPr>
      <dsp:spPr>
        <a:xfrm>
          <a:off x="7473391" y="2223489"/>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考核评估</a:t>
          </a:r>
        </a:p>
      </dsp:txBody>
      <dsp:txXfrm>
        <a:off x="7473391" y="2223489"/>
        <a:ext cx="1723001" cy="525515"/>
      </dsp:txXfrm>
    </dsp:sp>
    <dsp:sp modelId="{55B4025A-24F0-452B-968C-D59155266610}">
      <dsp:nvSpPr>
        <dsp:cNvPr id="0" name=""/>
        <dsp:cNvSpPr/>
      </dsp:nvSpPr>
      <dsp:spPr>
        <a:xfrm>
          <a:off x="7473391" y="2964379"/>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督导检查</a:t>
          </a:r>
        </a:p>
      </dsp:txBody>
      <dsp:txXfrm>
        <a:off x="7473391" y="2964379"/>
        <a:ext cx="1723001" cy="525515"/>
      </dsp:txXfrm>
    </dsp:sp>
    <dsp:sp modelId="{85769891-F527-4E40-A3F2-941A50FC49CB}">
      <dsp:nvSpPr>
        <dsp:cNvPr id="0" name=""/>
        <dsp:cNvSpPr/>
      </dsp:nvSpPr>
      <dsp:spPr>
        <a:xfrm>
          <a:off x="7473391" y="3705270"/>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综合统计</a:t>
          </a:r>
        </a:p>
      </dsp:txBody>
      <dsp:txXfrm>
        <a:off x="7473391" y="3705270"/>
        <a:ext cx="1723001" cy="525515"/>
      </dsp:txXfrm>
    </dsp:sp>
    <dsp:sp modelId="{507D823E-674A-450C-BF93-1F7D694D05A9}">
      <dsp:nvSpPr>
        <dsp:cNvPr id="0" name=""/>
        <dsp:cNvSpPr/>
      </dsp:nvSpPr>
      <dsp:spPr>
        <a:xfrm>
          <a:off x="4464496" y="4446161"/>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移动端应用</a:t>
          </a:r>
        </a:p>
      </dsp:txBody>
      <dsp:txXfrm>
        <a:off x="4464496" y="4446161"/>
        <a:ext cx="2664294" cy="525515"/>
      </dsp:txXfrm>
    </dsp:sp>
    <dsp:sp modelId="{0499B382-AD68-4216-AAB5-BE4986FACDEE}">
      <dsp:nvSpPr>
        <dsp:cNvPr id="0" name=""/>
        <dsp:cNvSpPr/>
      </dsp:nvSpPr>
      <dsp:spPr>
        <a:xfrm>
          <a:off x="7473391" y="4446161"/>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APP&amp;</a:t>
          </a:r>
          <a:r>
            <a:rPr lang="zh-CN" altLang="en-US" sz="1400" kern="1200" dirty="0"/>
            <a:t>微信</a:t>
          </a:r>
        </a:p>
      </dsp:txBody>
      <dsp:txXfrm>
        <a:off x="7473391" y="4446161"/>
        <a:ext cx="1723001" cy="5255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745EA9-4D7E-4281-8B6C-82187D1036B8}">
      <dsp:nvSpPr>
        <dsp:cNvPr id="0" name=""/>
        <dsp:cNvSpPr/>
      </dsp:nvSpPr>
      <dsp:spPr>
        <a:xfrm>
          <a:off x="5551107" y="2486247"/>
          <a:ext cx="491073" cy="2111614"/>
        </a:xfrm>
        <a:custGeom>
          <a:avLst/>
          <a:gdLst/>
          <a:ahLst/>
          <a:cxnLst/>
          <a:rect l="0" t="0" r="0" b="0"/>
          <a:pathLst>
            <a:path>
              <a:moveTo>
                <a:pt x="0" y="0"/>
              </a:moveTo>
              <a:lnTo>
                <a:pt x="245536" y="0"/>
              </a:lnTo>
              <a:lnTo>
                <a:pt x="245536" y="2111614"/>
              </a:lnTo>
              <a:lnTo>
                <a:pt x="491073" y="211161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79627E-1AB3-4371-9FEF-5B34880D28BB}">
      <dsp:nvSpPr>
        <dsp:cNvPr id="0" name=""/>
        <dsp:cNvSpPr/>
      </dsp:nvSpPr>
      <dsp:spPr>
        <a:xfrm>
          <a:off x="5551107" y="2486247"/>
          <a:ext cx="491073" cy="1055807"/>
        </a:xfrm>
        <a:custGeom>
          <a:avLst/>
          <a:gdLst/>
          <a:ahLst/>
          <a:cxnLst/>
          <a:rect l="0" t="0" r="0" b="0"/>
          <a:pathLst>
            <a:path>
              <a:moveTo>
                <a:pt x="0" y="0"/>
              </a:moveTo>
              <a:lnTo>
                <a:pt x="245536" y="0"/>
              </a:lnTo>
              <a:lnTo>
                <a:pt x="245536" y="1055807"/>
              </a:lnTo>
              <a:lnTo>
                <a:pt x="491073" y="105580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38FB22-873A-401C-9A96-4CC9AD3743B8}">
      <dsp:nvSpPr>
        <dsp:cNvPr id="0" name=""/>
        <dsp:cNvSpPr/>
      </dsp:nvSpPr>
      <dsp:spPr>
        <a:xfrm>
          <a:off x="5551107" y="2440527"/>
          <a:ext cx="491073" cy="91440"/>
        </a:xfrm>
        <a:custGeom>
          <a:avLst/>
          <a:gdLst/>
          <a:ahLst/>
          <a:cxnLst/>
          <a:rect l="0" t="0" r="0" b="0"/>
          <a:pathLst>
            <a:path>
              <a:moveTo>
                <a:pt x="0" y="45720"/>
              </a:moveTo>
              <a:lnTo>
                <a:pt x="491073" y="45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C0C73E-1D76-4522-8426-0B6A3727B22A}">
      <dsp:nvSpPr>
        <dsp:cNvPr id="0" name=""/>
        <dsp:cNvSpPr/>
      </dsp:nvSpPr>
      <dsp:spPr>
        <a:xfrm>
          <a:off x="5551107" y="1430439"/>
          <a:ext cx="491073" cy="1055807"/>
        </a:xfrm>
        <a:custGeom>
          <a:avLst/>
          <a:gdLst/>
          <a:ahLst/>
          <a:cxnLst/>
          <a:rect l="0" t="0" r="0" b="0"/>
          <a:pathLst>
            <a:path>
              <a:moveTo>
                <a:pt x="0" y="1055807"/>
              </a:moveTo>
              <a:lnTo>
                <a:pt x="245536" y="1055807"/>
              </a:lnTo>
              <a:lnTo>
                <a:pt x="245536" y="0"/>
              </a:lnTo>
              <a:lnTo>
                <a:pt x="491073"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3E5337-DDB5-4F87-842C-D372C16900EF}">
      <dsp:nvSpPr>
        <dsp:cNvPr id="0" name=""/>
        <dsp:cNvSpPr/>
      </dsp:nvSpPr>
      <dsp:spPr>
        <a:xfrm>
          <a:off x="5551107" y="374632"/>
          <a:ext cx="491073" cy="2111614"/>
        </a:xfrm>
        <a:custGeom>
          <a:avLst/>
          <a:gdLst/>
          <a:ahLst/>
          <a:cxnLst/>
          <a:rect l="0" t="0" r="0" b="0"/>
          <a:pathLst>
            <a:path>
              <a:moveTo>
                <a:pt x="0" y="2111614"/>
              </a:moveTo>
              <a:lnTo>
                <a:pt x="245536" y="2111614"/>
              </a:lnTo>
              <a:lnTo>
                <a:pt x="245536" y="0"/>
              </a:lnTo>
              <a:lnTo>
                <a:pt x="491073"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1DFF71-2852-4500-AD92-C0F44C9E22E1}">
      <dsp:nvSpPr>
        <dsp:cNvPr id="0" name=""/>
        <dsp:cNvSpPr/>
      </dsp:nvSpPr>
      <dsp:spPr>
        <a:xfrm>
          <a:off x="3095741" y="2111803"/>
          <a:ext cx="2455365" cy="74888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河长制综合信息服务和管理平台</a:t>
          </a:r>
        </a:p>
      </dsp:txBody>
      <dsp:txXfrm>
        <a:off x="3095741" y="2111803"/>
        <a:ext cx="2455365" cy="748886"/>
      </dsp:txXfrm>
    </dsp:sp>
    <dsp:sp modelId="{E96AE000-14B6-41C0-B336-CEBB27F2FDFD}">
      <dsp:nvSpPr>
        <dsp:cNvPr id="0" name=""/>
        <dsp:cNvSpPr/>
      </dsp:nvSpPr>
      <dsp:spPr>
        <a:xfrm>
          <a:off x="6042180" y="189"/>
          <a:ext cx="2455365" cy="74888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信息服务</a:t>
          </a:r>
        </a:p>
      </dsp:txBody>
      <dsp:txXfrm>
        <a:off x="6042180" y="189"/>
        <a:ext cx="2455365" cy="748886"/>
      </dsp:txXfrm>
    </dsp:sp>
    <dsp:sp modelId="{74C9B765-31F0-453F-A617-15C6EB1AB996}">
      <dsp:nvSpPr>
        <dsp:cNvPr id="0" name=""/>
        <dsp:cNvSpPr/>
      </dsp:nvSpPr>
      <dsp:spPr>
        <a:xfrm>
          <a:off x="6042180" y="1055996"/>
          <a:ext cx="2455365" cy="74888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业务办理</a:t>
          </a:r>
        </a:p>
      </dsp:txBody>
      <dsp:txXfrm>
        <a:off x="6042180" y="1055996"/>
        <a:ext cx="2455365" cy="748886"/>
      </dsp:txXfrm>
    </dsp:sp>
    <dsp:sp modelId="{0FDFA43F-B612-4F4D-A696-155B7A0098AC}">
      <dsp:nvSpPr>
        <dsp:cNvPr id="0" name=""/>
        <dsp:cNvSpPr/>
      </dsp:nvSpPr>
      <dsp:spPr>
        <a:xfrm>
          <a:off x="6042180" y="2111803"/>
          <a:ext cx="2455365" cy="74888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考核评估</a:t>
          </a:r>
        </a:p>
      </dsp:txBody>
      <dsp:txXfrm>
        <a:off x="6042180" y="2111803"/>
        <a:ext cx="2455365" cy="748886"/>
      </dsp:txXfrm>
    </dsp:sp>
    <dsp:sp modelId="{55B4025A-24F0-452B-968C-D59155266610}">
      <dsp:nvSpPr>
        <dsp:cNvPr id="0" name=""/>
        <dsp:cNvSpPr/>
      </dsp:nvSpPr>
      <dsp:spPr>
        <a:xfrm>
          <a:off x="6042180" y="3167610"/>
          <a:ext cx="2455365" cy="74888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督导检查</a:t>
          </a:r>
        </a:p>
      </dsp:txBody>
      <dsp:txXfrm>
        <a:off x="6042180" y="3167610"/>
        <a:ext cx="2455365" cy="748886"/>
      </dsp:txXfrm>
    </dsp:sp>
    <dsp:sp modelId="{85769891-F527-4E40-A3F2-941A50FC49CB}">
      <dsp:nvSpPr>
        <dsp:cNvPr id="0" name=""/>
        <dsp:cNvSpPr/>
      </dsp:nvSpPr>
      <dsp:spPr>
        <a:xfrm>
          <a:off x="6042180" y="4223418"/>
          <a:ext cx="2455365" cy="748886"/>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综合统计</a:t>
          </a:r>
        </a:p>
      </dsp:txBody>
      <dsp:txXfrm>
        <a:off x="6042180" y="4223418"/>
        <a:ext cx="2455365" cy="748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815B1A-C690-4A6F-A0F2-DCBFFEA3B8D7}">
      <dsp:nvSpPr>
        <dsp:cNvPr id="0" name=""/>
        <dsp:cNvSpPr/>
      </dsp:nvSpPr>
      <dsp:spPr>
        <a:xfrm>
          <a:off x="2051260" y="2454"/>
          <a:ext cx="1079078" cy="7014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t>发现</a:t>
          </a:r>
        </a:p>
      </dsp:txBody>
      <dsp:txXfrm>
        <a:off x="2085500" y="36694"/>
        <a:ext cx="1010598" cy="632920"/>
      </dsp:txXfrm>
    </dsp:sp>
    <dsp:sp modelId="{C190E5D4-B904-4C8C-9F73-05E941C78EA2}">
      <dsp:nvSpPr>
        <dsp:cNvPr id="0" name=""/>
        <dsp:cNvSpPr/>
      </dsp:nvSpPr>
      <dsp:spPr>
        <a:xfrm>
          <a:off x="1189820" y="353155"/>
          <a:ext cx="2801959" cy="2801959"/>
        </a:xfrm>
        <a:custGeom>
          <a:avLst/>
          <a:gdLst/>
          <a:ahLst/>
          <a:cxnLst/>
          <a:rect l="0" t="0" r="0" b="0"/>
          <a:pathLst>
            <a:path>
              <a:moveTo>
                <a:pt x="2084994" y="178331"/>
              </a:moveTo>
              <a:arcTo wR="1400979" hR="1400979" stAng="17953500" swAng="1211436"/>
            </a:path>
          </a:pathLst>
        </a:custGeom>
        <a:noFill/>
        <a:ln w="28575" cap="flat" cmpd="sng" algn="ctr">
          <a:solidFill>
            <a:schemeClr val="accent4">
              <a:lumMod val="60000"/>
              <a:lumOff val="40000"/>
            </a:schemeClr>
          </a:solidFill>
          <a:prstDash val="solid"/>
          <a:tailEnd type="arrow"/>
        </a:ln>
        <a:effectLst/>
      </dsp:spPr>
      <dsp:style>
        <a:lnRef idx="1">
          <a:scrgbClr r="0" g="0" b="0"/>
        </a:lnRef>
        <a:fillRef idx="0">
          <a:scrgbClr r="0" g="0" b="0"/>
        </a:fillRef>
        <a:effectRef idx="0">
          <a:scrgbClr r="0" g="0" b="0"/>
        </a:effectRef>
        <a:fontRef idx="minor"/>
      </dsp:style>
    </dsp:sp>
    <dsp:sp modelId="{A4FA6145-B9B0-4AE5-BB59-52DC863AE78E}">
      <dsp:nvSpPr>
        <dsp:cNvPr id="0" name=""/>
        <dsp:cNvSpPr/>
      </dsp:nvSpPr>
      <dsp:spPr>
        <a:xfrm>
          <a:off x="3383671" y="970508"/>
          <a:ext cx="1079078" cy="701400"/>
        </a:xfrm>
        <a:prstGeom prst="roundRect">
          <a:avLst/>
        </a:prstGeom>
        <a:solidFill>
          <a:schemeClr val="accent4">
            <a:hueOff val="-1116192"/>
            <a:satOff val="6725"/>
            <a:lumOff val="53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t>立案</a:t>
          </a:r>
        </a:p>
      </dsp:txBody>
      <dsp:txXfrm>
        <a:off x="3417911" y="1004748"/>
        <a:ext cx="1010598" cy="632920"/>
      </dsp:txXfrm>
    </dsp:sp>
    <dsp:sp modelId="{231E6D65-42CB-4132-B826-579298F74739}">
      <dsp:nvSpPr>
        <dsp:cNvPr id="0" name=""/>
        <dsp:cNvSpPr/>
      </dsp:nvSpPr>
      <dsp:spPr>
        <a:xfrm>
          <a:off x="1189820" y="353155"/>
          <a:ext cx="2801959" cy="2801959"/>
        </a:xfrm>
        <a:custGeom>
          <a:avLst/>
          <a:gdLst/>
          <a:ahLst/>
          <a:cxnLst/>
          <a:rect l="0" t="0" r="0" b="0"/>
          <a:pathLst>
            <a:path>
              <a:moveTo>
                <a:pt x="2798597" y="1497973"/>
              </a:moveTo>
              <a:arcTo wR="1400979" hR="1400979" stAng="21838196" swAng="1359646"/>
            </a:path>
          </a:pathLst>
        </a:custGeom>
        <a:noFill/>
        <a:ln w="28575" cap="flat" cmpd="sng" algn="ctr">
          <a:solidFill>
            <a:schemeClr val="accent4">
              <a:lumMod val="60000"/>
              <a:lumOff val="40000"/>
            </a:schemeClr>
          </a:solidFill>
          <a:prstDash val="solid"/>
          <a:tailEnd type="arrow"/>
        </a:ln>
        <a:effectLst/>
      </dsp:spPr>
      <dsp:style>
        <a:lnRef idx="1">
          <a:scrgbClr r="0" g="0" b="0"/>
        </a:lnRef>
        <a:fillRef idx="0">
          <a:scrgbClr r="0" g="0" b="0"/>
        </a:fillRef>
        <a:effectRef idx="0">
          <a:scrgbClr r="0" g="0" b="0"/>
        </a:effectRef>
        <a:fontRef idx="minor"/>
      </dsp:style>
    </dsp:sp>
    <dsp:sp modelId="{B454AD92-9C2A-4605-A8C2-CC3C8DB7DCDF}">
      <dsp:nvSpPr>
        <dsp:cNvPr id="0" name=""/>
        <dsp:cNvSpPr/>
      </dsp:nvSpPr>
      <dsp:spPr>
        <a:xfrm>
          <a:off x="2874736" y="2536850"/>
          <a:ext cx="1079078" cy="701400"/>
        </a:xfrm>
        <a:prstGeom prst="round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t>派遣</a:t>
          </a:r>
        </a:p>
      </dsp:txBody>
      <dsp:txXfrm>
        <a:off x="2908976" y="2571090"/>
        <a:ext cx="1010598" cy="632920"/>
      </dsp:txXfrm>
    </dsp:sp>
    <dsp:sp modelId="{B388056B-83D5-45F8-942D-8979BB84AAEB}">
      <dsp:nvSpPr>
        <dsp:cNvPr id="0" name=""/>
        <dsp:cNvSpPr/>
      </dsp:nvSpPr>
      <dsp:spPr>
        <a:xfrm>
          <a:off x="1189820" y="353155"/>
          <a:ext cx="2801959" cy="2801959"/>
        </a:xfrm>
        <a:custGeom>
          <a:avLst/>
          <a:gdLst/>
          <a:ahLst/>
          <a:cxnLst/>
          <a:rect l="0" t="0" r="0" b="0"/>
          <a:pathLst>
            <a:path>
              <a:moveTo>
                <a:pt x="1572887" y="2791372"/>
              </a:moveTo>
              <a:arcTo wR="1400979" hR="1400979" stAng="4977104" swAng="845792"/>
            </a:path>
          </a:pathLst>
        </a:custGeom>
        <a:noFill/>
        <a:ln w="28575" cap="flat" cmpd="sng" algn="ctr">
          <a:solidFill>
            <a:schemeClr val="accent4">
              <a:lumMod val="60000"/>
              <a:lumOff val="40000"/>
            </a:schemeClr>
          </a:solidFill>
          <a:prstDash val="solid"/>
          <a:tailEnd type="arrow"/>
        </a:ln>
        <a:effectLst/>
      </dsp:spPr>
      <dsp:style>
        <a:lnRef idx="1">
          <a:scrgbClr r="0" g="0" b="0"/>
        </a:lnRef>
        <a:fillRef idx="0">
          <a:scrgbClr r="0" g="0" b="0"/>
        </a:fillRef>
        <a:effectRef idx="0">
          <a:scrgbClr r="0" g="0" b="0"/>
        </a:effectRef>
        <a:fontRef idx="minor"/>
      </dsp:style>
    </dsp:sp>
    <dsp:sp modelId="{D48D0188-53BE-470D-8E68-32794A8E740A}">
      <dsp:nvSpPr>
        <dsp:cNvPr id="0" name=""/>
        <dsp:cNvSpPr/>
      </dsp:nvSpPr>
      <dsp:spPr>
        <a:xfrm>
          <a:off x="1227785" y="2536850"/>
          <a:ext cx="1079078" cy="701400"/>
        </a:xfrm>
        <a:prstGeom prst="roundRect">
          <a:avLst/>
        </a:prstGeom>
        <a:solidFill>
          <a:schemeClr val="accent4">
            <a:hueOff val="-3348577"/>
            <a:satOff val="20174"/>
            <a:lumOff val="161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t>处置</a:t>
          </a:r>
        </a:p>
      </dsp:txBody>
      <dsp:txXfrm>
        <a:off x="1262025" y="2571090"/>
        <a:ext cx="1010598" cy="632920"/>
      </dsp:txXfrm>
    </dsp:sp>
    <dsp:sp modelId="{9879CAB0-4209-4E70-BF58-D82CC0690EF8}">
      <dsp:nvSpPr>
        <dsp:cNvPr id="0" name=""/>
        <dsp:cNvSpPr/>
      </dsp:nvSpPr>
      <dsp:spPr>
        <a:xfrm>
          <a:off x="1189820" y="353155"/>
          <a:ext cx="2801959" cy="2801959"/>
        </a:xfrm>
        <a:custGeom>
          <a:avLst/>
          <a:gdLst/>
          <a:ahLst/>
          <a:cxnLst/>
          <a:rect l="0" t="0" r="0" b="0"/>
          <a:pathLst>
            <a:path>
              <a:moveTo>
                <a:pt x="148624" y="2028952"/>
              </a:moveTo>
              <a:arcTo wR="1400979" hR="1400979" stAng="9202157" swAng="1359646"/>
            </a:path>
          </a:pathLst>
        </a:custGeom>
        <a:noFill/>
        <a:ln w="28575" cap="flat" cmpd="sng" algn="ctr">
          <a:solidFill>
            <a:scrgbClr r="0" g="0" b="0">
              <a:shade val="95000"/>
              <a:satMod val="105000"/>
            </a:scrgbClr>
          </a:solidFill>
          <a:prstDash val="solid"/>
          <a:tailEnd type="arrow"/>
        </a:ln>
        <a:effectLst/>
      </dsp:spPr>
      <dsp:style>
        <a:lnRef idx="1">
          <a:scrgbClr r="0" g="0" b="0"/>
        </a:lnRef>
        <a:fillRef idx="0">
          <a:scrgbClr r="0" g="0" b="0"/>
        </a:fillRef>
        <a:effectRef idx="0">
          <a:scrgbClr r="0" g="0" b="0"/>
        </a:effectRef>
        <a:fontRef idx="minor"/>
      </dsp:style>
    </dsp:sp>
    <dsp:sp modelId="{E3A1FF10-6BE4-4400-B8B2-47522AED6A8E}">
      <dsp:nvSpPr>
        <dsp:cNvPr id="0" name=""/>
        <dsp:cNvSpPr/>
      </dsp:nvSpPr>
      <dsp:spPr>
        <a:xfrm>
          <a:off x="718849" y="970508"/>
          <a:ext cx="1079078" cy="70140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t>结案</a:t>
          </a:r>
        </a:p>
      </dsp:txBody>
      <dsp:txXfrm>
        <a:off x="753089" y="1004748"/>
        <a:ext cx="1010598" cy="632920"/>
      </dsp:txXfrm>
    </dsp:sp>
    <dsp:sp modelId="{EAD7FBEE-305A-4BB6-9E3C-55E554C2F3CA}">
      <dsp:nvSpPr>
        <dsp:cNvPr id="0" name=""/>
        <dsp:cNvSpPr/>
      </dsp:nvSpPr>
      <dsp:spPr>
        <a:xfrm>
          <a:off x="1189820" y="353155"/>
          <a:ext cx="2801959" cy="2801959"/>
        </a:xfrm>
        <a:custGeom>
          <a:avLst/>
          <a:gdLst/>
          <a:ahLst/>
          <a:cxnLst/>
          <a:rect l="0" t="0" r="0" b="0"/>
          <a:pathLst>
            <a:path>
              <a:moveTo>
                <a:pt x="337007" y="489547"/>
              </a:moveTo>
              <a:arcTo wR="1400979" hR="1400979" stAng="13235064" swAng="1211436"/>
            </a:path>
          </a:pathLst>
        </a:custGeom>
        <a:noFill/>
        <a:ln w="28575" cap="flat" cmpd="sng" algn="ctr">
          <a:solidFill>
            <a:schemeClr val="accent4">
              <a:lumMod val="60000"/>
              <a:lumOff val="4000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E72B0-42C2-46DF-A6BD-92BFBE4608F4}">
      <dsp:nvSpPr>
        <dsp:cNvPr id="0" name=""/>
        <dsp:cNvSpPr/>
      </dsp:nvSpPr>
      <dsp:spPr>
        <a:xfrm>
          <a:off x="7128791" y="4663198"/>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ACDD12-5EED-4C2D-908B-C8B07BEEE35F}">
      <dsp:nvSpPr>
        <dsp:cNvPr id="0" name=""/>
        <dsp:cNvSpPr/>
      </dsp:nvSpPr>
      <dsp:spPr>
        <a:xfrm>
          <a:off x="4119896" y="2486247"/>
          <a:ext cx="344600" cy="2222671"/>
        </a:xfrm>
        <a:custGeom>
          <a:avLst/>
          <a:gdLst/>
          <a:ahLst/>
          <a:cxnLst/>
          <a:rect l="0" t="0" r="0" b="0"/>
          <a:pathLst>
            <a:path>
              <a:moveTo>
                <a:pt x="0" y="0"/>
              </a:moveTo>
              <a:lnTo>
                <a:pt x="172300" y="0"/>
              </a:lnTo>
              <a:lnTo>
                <a:pt x="172300" y="2222671"/>
              </a:lnTo>
              <a:lnTo>
                <a:pt x="344600" y="222267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5745EA9-4D7E-4281-8B6C-82187D1036B8}">
      <dsp:nvSpPr>
        <dsp:cNvPr id="0" name=""/>
        <dsp:cNvSpPr/>
      </dsp:nvSpPr>
      <dsp:spPr>
        <a:xfrm>
          <a:off x="7128791" y="2486247"/>
          <a:ext cx="344600" cy="1481781"/>
        </a:xfrm>
        <a:custGeom>
          <a:avLst/>
          <a:gdLst/>
          <a:ahLst/>
          <a:cxnLst/>
          <a:rect l="0" t="0" r="0" b="0"/>
          <a:pathLst>
            <a:path>
              <a:moveTo>
                <a:pt x="0" y="0"/>
              </a:moveTo>
              <a:lnTo>
                <a:pt x="172300" y="0"/>
              </a:lnTo>
              <a:lnTo>
                <a:pt x="172300" y="1481781"/>
              </a:lnTo>
              <a:lnTo>
                <a:pt x="344600" y="148178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79627E-1AB3-4371-9FEF-5B34880D28BB}">
      <dsp:nvSpPr>
        <dsp:cNvPr id="0" name=""/>
        <dsp:cNvSpPr/>
      </dsp:nvSpPr>
      <dsp:spPr>
        <a:xfrm>
          <a:off x="7128791" y="2486247"/>
          <a:ext cx="344600" cy="740890"/>
        </a:xfrm>
        <a:custGeom>
          <a:avLst/>
          <a:gdLst/>
          <a:ahLst/>
          <a:cxnLst/>
          <a:rect l="0" t="0" r="0" b="0"/>
          <a:pathLst>
            <a:path>
              <a:moveTo>
                <a:pt x="0" y="0"/>
              </a:moveTo>
              <a:lnTo>
                <a:pt x="172300" y="0"/>
              </a:lnTo>
              <a:lnTo>
                <a:pt x="172300" y="740890"/>
              </a:lnTo>
              <a:lnTo>
                <a:pt x="344600" y="74089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38FB22-873A-401C-9A96-4CC9AD3743B8}">
      <dsp:nvSpPr>
        <dsp:cNvPr id="0" name=""/>
        <dsp:cNvSpPr/>
      </dsp:nvSpPr>
      <dsp:spPr>
        <a:xfrm>
          <a:off x="7128791" y="2440527"/>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C0C73E-1D76-4522-8426-0B6A3727B22A}">
      <dsp:nvSpPr>
        <dsp:cNvPr id="0" name=""/>
        <dsp:cNvSpPr/>
      </dsp:nvSpPr>
      <dsp:spPr>
        <a:xfrm>
          <a:off x="7128791" y="1745356"/>
          <a:ext cx="344600" cy="740890"/>
        </a:xfrm>
        <a:custGeom>
          <a:avLst/>
          <a:gdLst/>
          <a:ahLst/>
          <a:cxnLst/>
          <a:rect l="0" t="0" r="0" b="0"/>
          <a:pathLst>
            <a:path>
              <a:moveTo>
                <a:pt x="0" y="740890"/>
              </a:moveTo>
              <a:lnTo>
                <a:pt x="172300" y="740890"/>
              </a:lnTo>
              <a:lnTo>
                <a:pt x="172300" y="0"/>
              </a:lnTo>
              <a:lnTo>
                <a:pt x="344600"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3E5337-DDB5-4F87-842C-D372C16900EF}">
      <dsp:nvSpPr>
        <dsp:cNvPr id="0" name=""/>
        <dsp:cNvSpPr/>
      </dsp:nvSpPr>
      <dsp:spPr>
        <a:xfrm>
          <a:off x="7128791" y="1004465"/>
          <a:ext cx="344600" cy="1481781"/>
        </a:xfrm>
        <a:custGeom>
          <a:avLst/>
          <a:gdLst/>
          <a:ahLst/>
          <a:cxnLst/>
          <a:rect l="0" t="0" r="0" b="0"/>
          <a:pathLst>
            <a:path>
              <a:moveTo>
                <a:pt x="0" y="1481781"/>
              </a:moveTo>
              <a:lnTo>
                <a:pt x="172300" y="1481781"/>
              </a:lnTo>
              <a:lnTo>
                <a:pt x="172300" y="0"/>
              </a:lnTo>
              <a:lnTo>
                <a:pt x="344600"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9D4AEF-8A23-4A2F-AE79-F18EA983D0A0}">
      <dsp:nvSpPr>
        <dsp:cNvPr id="0" name=""/>
        <dsp:cNvSpPr/>
      </dsp:nvSpPr>
      <dsp:spPr>
        <a:xfrm>
          <a:off x="4119896" y="2440527"/>
          <a:ext cx="344600" cy="91440"/>
        </a:xfrm>
        <a:custGeom>
          <a:avLst/>
          <a:gdLst/>
          <a:ahLst/>
          <a:cxnLst/>
          <a:rect l="0" t="0" r="0" b="0"/>
          <a:pathLst>
            <a:path>
              <a:moveTo>
                <a:pt x="0" y="45720"/>
              </a:moveTo>
              <a:lnTo>
                <a:pt x="344600" y="45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6B9013-EBC5-4E17-A29C-ACE51F0351C3}">
      <dsp:nvSpPr>
        <dsp:cNvPr id="0" name=""/>
        <dsp:cNvSpPr/>
      </dsp:nvSpPr>
      <dsp:spPr>
        <a:xfrm>
          <a:off x="7128791" y="217855"/>
          <a:ext cx="344600" cy="91440"/>
        </a:xfrm>
        <a:custGeom>
          <a:avLst/>
          <a:gdLst/>
          <a:ahLst/>
          <a:cxnLst/>
          <a:rect l="0" t="0" r="0" b="0"/>
          <a:pathLst>
            <a:path>
              <a:moveTo>
                <a:pt x="0" y="45720"/>
              </a:moveTo>
              <a:lnTo>
                <a:pt x="3446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055D8D4-0EB9-40A4-8DF1-D4E687102737}">
      <dsp:nvSpPr>
        <dsp:cNvPr id="0" name=""/>
        <dsp:cNvSpPr/>
      </dsp:nvSpPr>
      <dsp:spPr>
        <a:xfrm>
          <a:off x="4119896" y="263575"/>
          <a:ext cx="344600" cy="2222671"/>
        </a:xfrm>
        <a:custGeom>
          <a:avLst/>
          <a:gdLst/>
          <a:ahLst/>
          <a:cxnLst/>
          <a:rect l="0" t="0" r="0" b="0"/>
          <a:pathLst>
            <a:path>
              <a:moveTo>
                <a:pt x="0" y="2222671"/>
              </a:moveTo>
              <a:lnTo>
                <a:pt x="172300" y="2222671"/>
              </a:lnTo>
              <a:lnTo>
                <a:pt x="172300" y="0"/>
              </a:lnTo>
              <a:lnTo>
                <a:pt x="344600"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0A877A-8D8E-467A-9558-D38C6A8F5F91}">
      <dsp:nvSpPr>
        <dsp:cNvPr id="0" name=""/>
        <dsp:cNvSpPr/>
      </dsp:nvSpPr>
      <dsp:spPr>
        <a:xfrm>
          <a:off x="2396895" y="2223489"/>
          <a:ext cx="1723001"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省级河长制信息系统</a:t>
          </a:r>
        </a:p>
      </dsp:txBody>
      <dsp:txXfrm>
        <a:off x="2396895" y="2223489"/>
        <a:ext cx="1723001" cy="525515"/>
      </dsp:txXfrm>
    </dsp:sp>
    <dsp:sp modelId="{D237CCE6-B04F-4C1A-8DC5-9295D2EC3FFF}">
      <dsp:nvSpPr>
        <dsp:cNvPr id="0" name=""/>
        <dsp:cNvSpPr/>
      </dsp:nvSpPr>
      <dsp:spPr>
        <a:xfrm>
          <a:off x="4464496" y="817"/>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数据中心</a:t>
          </a:r>
        </a:p>
      </dsp:txBody>
      <dsp:txXfrm>
        <a:off x="4464496" y="817"/>
        <a:ext cx="2664294" cy="525515"/>
      </dsp:txXfrm>
    </dsp:sp>
    <dsp:sp modelId="{BD5B2255-3E51-4BAD-A931-09C097D404F8}">
      <dsp:nvSpPr>
        <dsp:cNvPr id="0" name=""/>
        <dsp:cNvSpPr/>
      </dsp:nvSpPr>
      <dsp:spPr>
        <a:xfrm>
          <a:off x="7473391" y="817"/>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400" kern="1200" dirty="0">
              <a:solidFill>
                <a:prstClr val="black"/>
              </a:solidFill>
              <a:latin typeface="Arial"/>
              <a:ea typeface="微软雅黑"/>
              <a:cs typeface="+mn-cs"/>
            </a:rPr>
            <a:t>基础</a:t>
          </a:r>
          <a:r>
            <a:rPr lang="en-US" altLang="zh-CN" sz="1400" kern="1200" dirty="0">
              <a:solidFill>
                <a:prstClr val="black"/>
              </a:solidFill>
              <a:latin typeface="Arial"/>
              <a:ea typeface="微软雅黑"/>
              <a:cs typeface="+mn-cs"/>
            </a:rPr>
            <a:t>&amp;</a:t>
          </a:r>
          <a:r>
            <a:rPr lang="zh-CN" altLang="en-US" sz="1400" kern="1200" dirty="0">
              <a:solidFill>
                <a:prstClr val="black"/>
              </a:solidFill>
              <a:latin typeface="Arial"/>
              <a:ea typeface="微软雅黑"/>
              <a:cs typeface="+mn-cs"/>
            </a:rPr>
            <a:t>业务数据</a:t>
          </a:r>
        </a:p>
      </dsp:txBody>
      <dsp:txXfrm>
        <a:off x="7473391" y="817"/>
        <a:ext cx="1723001" cy="525515"/>
      </dsp:txXfrm>
    </dsp:sp>
    <dsp:sp modelId="{E19C87FA-7578-4644-8B5A-1E5569C7A4A1}">
      <dsp:nvSpPr>
        <dsp:cNvPr id="0" name=""/>
        <dsp:cNvSpPr/>
      </dsp:nvSpPr>
      <dsp:spPr>
        <a:xfrm>
          <a:off x="4464496" y="2223489"/>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河长制综合信息服务和管理平台</a:t>
          </a:r>
        </a:p>
      </dsp:txBody>
      <dsp:txXfrm>
        <a:off x="4464496" y="2223489"/>
        <a:ext cx="2664294" cy="525515"/>
      </dsp:txXfrm>
    </dsp:sp>
    <dsp:sp modelId="{E96AE000-14B6-41C0-B336-CEBB27F2FDFD}">
      <dsp:nvSpPr>
        <dsp:cNvPr id="0" name=""/>
        <dsp:cNvSpPr/>
      </dsp:nvSpPr>
      <dsp:spPr>
        <a:xfrm>
          <a:off x="7473391" y="741707"/>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信息服务</a:t>
          </a:r>
        </a:p>
      </dsp:txBody>
      <dsp:txXfrm>
        <a:off x="7473391" y="741707"/>
        <a:ext cx="1723001" cy="525515"/>
      </dsp:txXfrm>
    </dsp:sp>
    <dsp:sp modelId="{74C9B765-31F0-453F-A617-15C6EB1AB996}">
      <dsp:nvSpPr>
        <dsp:cNvPr id="0" name=""/>
        <dsp:cNvSpPr/>
      </dsp:nvSpPr>
      <dsp:spPr>
        <a:xfrm>
          <a:off x="7473391" y="1482598"/>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业务办理</a:t>
          </a:r>
        </a:p>
      </dsp:txBody>
      <dsp:txXfrm>
        <a:off x="7473391" y="1482598"/>
        <a:ext cx="1723001" cy="525515"/>
      </dsp:txXfrm>
    </dsp:sp>
    <dsp:sp modelId="{0FDFA43F-B612-4F4D-A696-155B7A0098AC}">
      <dsp:nvSpPr>
        <dsp:cNvPr id="0" name=""/>
        <dsp:cNvSpPr/>
      </dsp:nvSpPr>
      <dsp:spPr>
        <a:xfrm>
          <a:off x="7473391" y="2223489"/>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考核评估</a:t>
          </a:r>
        </a:p>
      </dsp:txBody>
      <dsp:txXfrm>
        <a:off x="7473391" y="2223489"/>
        <a:ext cx="1723001" cy="525515"/>
      </dsp:txXfrm>
    </dsp:sp>
    <dsp:sp modelId="{55B4025A-24F0-452B-968C-D59155266610}">
      <dsp:nvSpPr>
        <dsp:cNvPr id="0" name=""/>
        <dsp:cNvSpPr/>
      </dsp:nvSpPr>
      <dsp:spPr>
        <a:xfrm>
          <a:off x="7473391" y="2964379"/>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督导检查</a:t>
          </a:r>
        </a:p>
      </dsp:txBody>
      <dsp:txXfrm>
        <a:off x="7473391" y="2964379"/>
        <a:ext cx="1723001" cy="525515"/>
      </dsp:txXfrm>
    </dsp:sp>
    <dsp:sp modelId="{85769891-F527-4E40-A3F2-941A50FC49CB}">
      <dsp:nvSpPr>
        <dsp:cNvPr id="0" name=""/>
        <dsp:cNvSpPr/>
      </dsp:nvSpPr>
      <dsp:spPr>
        <a:xfrm>
          <a:off x="7473391" y="3705270"/>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综合统计</a:t>
          </a:r>
        </a:p>
      </dsp:txBody>
      <dsp:txXfrm>
        <a:off x="7473391" y="3705270"/>
        <a:ext cx="1723001" cy="525515"/>
      </dsp:txXfrm>
    </dsp:sp>
    <dsp:sp modelId="{507D823E-674A-450C-BF93-1F7D694D05A9}">
      <dsp:nvSpPr>
        <dsp:cNvPr id="0" name=""/>
        <dsp:cNvSpPr/>
      </dsp:nvSpPr>
      <dsp:spPr>
        <a:xfrm>
          <a:off x="4464496" y="4446161"/>
          <a:ext cx="2664294" cy="52551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移动端应用</a:t>
          </a:r>
        </a:p>
      </dsp:txBody>
      <dsp:txXfrm>
        <a:off x="4464496" y="4446161"/>
        <a:ext cx="2664294" cy="525515"/>
      </dsp:txXfrm>
    </dsp:sp>
    <dsp:sp modelId="{0499B382-AD68-4216-AAB5-BE4986FACDEE}">
      <dsp:nvSpPr>
        <dsp:cNvPr id="0" name=""/>
        <dsp:cNvSpPr/>
      </dsp:nvSpPr>
      <dsp:spPr>
        <a:xfrm>
          <a:off x="7473391" y="4446161"/>
          <a:ext cx="1723001" cy="525515"/>
        </a:xfrm>
        <a:prstGeom prst="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APP&amp;</a:t>
          </a:r>
          <a:r>
            <a:rPr lang="zh-CN" altLang="en-US" sz="1400" kern="1200" dirty="0"/>
            <a:t>微信</a:t>
          </a:r>
        </a:p>
      </dsp:txBody>
      <dsp:txXfrm>
        <a:off x="7473391" y="4446161"/>
        <a:ext cx="1723001" cy="52551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B71062-3281-4194-ABA8-541E927296C4}">
      <dsp:nvSpPr>
        <dsp:cNvPr id="0" name=""/>
        <dsp:cNvSpPr/>
      </dsp:nvSpPr>
      <dsp:spPr>
        <a:xfrm>
          <a:off x="643136" y="1600"/>
          <a:ext cx="1336121" cy="6680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数据在线</a:t>
          </a:r>
        </a:p>
      </dsp:txBody>
      <dsp:txXfrm>
        <a:off x="662703" y="21167"/>
        <a:ext cx="1296987" cy="628926"/>
      </dsp:txXfrm>
    </dsp:sp>
    <dsp:sp modelId="{CD88B02D-41C0-4A94-A597-76961C4F6565}">
      <dsp:nvSpPr>
        <dsp:cNvPr id="0" name=""/>
        <dsp:cNvSpPr/>
      </dsp:nvSpPr>
      <dsp:spPr>
        <a:xfrm>
          <a:off x="776748" y="669661"/>
          <a:ext cx="133612" cy="501045"/>
        </a:xfrm>
        <a:custGeom>
          <a:avLst/>
          <a:gdLst/>
          <a:ahLst/>
          <a:cxnLst/>
          <a:rect l="0" t="0" r="0" b="0"/>
          <a:pathLst>
            <a:path>
              <a:moveTo>
                <a:pt x="0" y="0"/>
              </a:moveTo>
              <a:lnTo>
                <a:pt x="0" y="501045"/>
              </a:lnTo>
              <a:lnTo>
                <a:pt x="133612" y="5010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787DDB-00BC-4B7B-AACB-239A7C21955B}">
      <dsp:nvSpPr>
        <dsp:cNvPr id="0" name=""/>
        <dsp:cNvSpPr/>
      </dsp:nvSpPr>
      <dsp:spPr>
        <a:xfrm>
          <a:off x="910360" y="836676"/>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感知数据</a:t>
          </a:r>
        </a:p>
      </dsp:txBody>
      <dsp:txXfrm>
        <a:off x="929927" y="856243"/>
        <a:ext cx="1029762" cy="628926"/>
      </dsp:txXfrm>
    </dsp:sp>
    <dsp:sp modelId="{A09CCFE5-BA45-4F72-A55E-3A0EC0A5ED8D}">
      <dsp:nvSpPr>
        <dsp:cNvPr id="0" name=""/>
        <dsp:cNvSpPr/>
      </dsp:nvSpPr>
      <dsp:spPr>
        <a:xfrm>
          <a:off x="776748" y="669661"/>
          <a:ext cx="133612" cy="1336121"/>
        </a:xfrm>
        <a:custGeom>
          <a:avLst/>
          <a:gdLst/>
          <a:ahLst/>
          <a:cxnLst/>
          <a:rect l="0" t="0" r="0" b="0"/>
          <a:pathLst>
            <a:path>
              <a:moveTo>
                <a:pt x="0" y="0"/>
              </a:moveTo>
              <a:lnTo>
                <a:pt x="0" y="1336121"/>
              </a:lnTo>
              <a:lnTo>
                <a:pt x="133612" y="133612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CE2EE1-83CF-4D05-8CF8-7DC16588E5C8}">
      <dsp:nvSpPr>
        <dsp:cNvPr id="0" name=""/>
        <dsp:cNvSpPr/>
      </dsp:nvSpPr>
      <dsp:spPr>
        <a:xfrm>
          <a:off x="910360" y="1671752"/>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空间数据</a:t>
          </a:r>
        </a:p>
      </dsp:txBody>
      <dsp:txXfrm>
        <a:off x="929927" y="1691319"/>
        <a:ext cx="1029762" cy="628926"/>
      </dsp:txXfrm>
    </dsp:sp>
    <dsp:sp modelId="{4CA9CE02-B0D7-45D4-A7BF-39853BCD99B9}">
      <dsp:nvSpPr>
        <dsp:cNvPr id="0" name=""/>
        <dsp:cNvSpPr/>
      </dsp:nvSpPr>
      <dsp:spPr>
        <a:xfrm>
          <a:off x="776748" y="669661"/>
          <a:ext cx="133612" cy="2171196"/>
        </a:xfrm>
        <a:custGeom>
          <a:avLst/>
          <a:gdLst/>
          <a:ahLst/>
          <a:cxnLst/>
          <a:rect l="0" t="0" r="0" b="0"/>
          <a:pathLst>
            <a:path>
              <a:moveTo>
                <a:pt x="0" y="0"/>
              </a:moveTo>
              <a:lnTo>
                <a:pt x="0" y="2171196"/>
              </a:lnTo>
              <a:lnTo>
                <a:pt x="133612" y="217119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723D38F-992A-4B1F-907C-D4A104870EA2}">
      <dsp:nvSpPr>
        <dsp:cNvPr id="0" name=""/>
        <dsp:cNvSpPr/>
      </dsp:nvSpPr>
      <dsp:spPr>
        <a:xfrm>
          <a:off x="910360" y="2506827"/>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业务数据</a:t>
          </a:r>
        </a:p>
      </dsp:txBody>
      <dsp:txXfrm>
        <a:off x="929927" y="2526394"/>
        <a:ext cx="1029762" cy="628926"/>
      </dsp:txXfrm>
    </dsp:sp>
    <dsp:sp modelId="{CA67E79D-7E09-4D5A-98B9-55A2C86691B4}">
      <dsp:nvSpPr>
        <dsp:cNvPr id="0" name=""/>
        <dsp:cNvSpPr/>
      </dsp:nvSpPr>
      <dsp:spPr>
        <a:xfrm>
          <a:off x="776748" y="669661"/>
          <a:ext cx="133612" cy="3006272"/>
        </a:xfrm>
        <a:custGeom>
          <a:avLst/>
          <a:gdLst/>
          <a:ahLst/>
          <a:cxnLst/>
          <a:rect l="0" t="0" r="0" b="0"/>
          <a:pathLst>
            <a:path>
              <a:moveTo>
                <a:pt x="0" y="0"/>
              </a:moveTo>
              <a:lnTo>
                <a:pt x="0" y="3006272"/>
              </a:lnTo>
              <a:lnTo>
                <a:pt x="133612" y="30062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3B456F-BFD7-428C-8BAB-F0C2573ECFAE}">
      <dsp:nvSpPr>
        <dsp:cNvPr id="0" name=""/>
        <dsp:cNvSpPr/>
      </dsp:nvSpPr>
      <dsp:spPr>
        <a:xfrm>
          <a:off x="910360" y="3341903"/>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事件处理过程数据</a:t>
          </a:r>
        </a:p>
      </dsp:txBody>
      <dsp:txXfrm>
        <a:off x="929927" y="3361470"/>
        <a:ext cx="1029762" cy="628926"/>
      </dsp:txXfrm>
    </dsp:sp>
    <dsp:sp modelId="{7029EDFB-B1FD-4368-BE6B-61D6B8E62A45}">
      <dsp:nvSpPr>
        <dsp:cNvPr id="0" name=""/>
        <dsp:cNvSpPr/>
      </dsp:nvSpPr>
      <dsp:spPr>
        <a:xfrm>
          <a:off x="2313287" y="1600"/>
          <a:ext cx="1336121" cy="6680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人员在线</a:t>
          </a:r>
        </a:p>
      </dsp:txBody>
      <dsp:txXfrm>
        <a:off x="2332854" y="21167"/>
        <a:ext cx="1296987" cy="628926"/>
      </dsp:txXfrm>
    </dsp:sp>
    <dsp:sp modelId="{3A293A1B-138D-45A8-85B5-9A0A4516F32A}">
      <dsp:nvSpPr>
        <dsp:cNvPr id="0" name=""/>
        <dsp:cNvSpPr/>
      </dsp:nvSpPr>
      <dsp:spPr>
        <a:xfrm>
          <a:off x="2446899" y="669661"/>
          <a:ext cx="133612" cy="501045"/>
        </a:xfrm>
        <a:custGeom>
          <a:avLst/>
          <a:gdLst/>
          <a:ahLst/>
          <a:cxnLst/>
          <a:rect l="0" t="0" r="0" b="0"/>
          <a:pathLst>
            <a:path>
              <a:moveTo>
                <a:pt x="0" y="0"/>
              </a:moveTo>
              <a:lnTo>
                <a:pt x="0" y="501045"/>
              </a:lnTo>
              <a:lnTo>
                <a:pt x="133612" y="5010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1D56517-7B67-4AF7-97C1-F50B01CF0736}">
      <dsp:nvSpPr>
        <dsp:cNvPr id="0" name=""/>
        <dsp:cNvSpPr/>
      </dsp:nvSpPr>
      <dsp:spPr>
        <a:xfrm>
          <a:off x="2580511" y="836676"/>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随时随地</a:t>
          </a:r>
        </a:p>
      </dsp:txBody>
      <dsp:txXfrm>
        <a:off x="2600078" y="856243"/>
        <a:ext cx="1029762" cy="628926"/>
      </dsp:txXfrm>
    </dsp:sp>
    <dsp:sp modelId="{16758D8A-5176-45EF-97D4-799EC4E402D7}">
      <dsp:nvSpPr>
        <dsp:cNvPr id="0" name=""/>
        <dsp:cNvSpPr/>
      </dsp:nvSpPr>
      <dsp:spPr>
        <a:xfrm>
          <a:off x="2446899" y="669661"/>
          <a:ext cx="133612" cy="1336121"/>
        </a:xfrm>
        <a:custGeom>
          <a:avLst/>
          <a:gdLst/>
          <a:ahLst/>
          <a:cxnLst/>
          <a:rect l="0" t="0" r="0" b="0"/>
          <a:pathLst>
            <a:path>
              <a:moveTo>
                <a:pt x="0" y="0"/>
              </a:moveTo>
              <a:lnTo>
                <a:pt x="0" y="1336121"/>
              </a:lnTo>
              <a:lnTo>
                <a:pt x="133612" y="133612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6D0EC9-8507-41F7-B510-555DA14C1CFF}">
      <dsp:nvSpPr>
        <dsp:cNvPr id="0" name=""/>
        <dsp:cNvSpPr/>
      </dsp:nvSpPr>
      <dsp:spPr>
        <a:xfrm>
          <a:off x="2580511" y="1671752"/>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能够掌握信息资源</a:t>
          </a:r>
        </a:p>
      </dsp:txBody>
      <dsp:txXfrm>
        <a:off x="2600078" y="1691319"/>
        <a:ext cx="1029762" cy="628926"/>
      </dsp:txXfrm>
    </dsp:sp>
    <dsp:sp modelId="{5516743D-F4E4-434D-A01B-C70049165375}">
      <dsp:nvSpPr>
        <dsp:cNvPr id="0" name=""/>
        <dsp:cNvSpPr/>
      </dsp:nvSpPr>
      <dsp:spPr>
        <a:xfrm>
          <a:off x="2446899" y="669661"/>
          <a:ext cx="133612" cy="2171196"/>
        </a:xfrm>
        <a:custGeom>
          <a:avLst/>
          <a:gdLst/>
          <a:ahLst/>
          <a:cxnLst/>
          <a:rect l="0" t="0" r="0" b="0"/>
          <a:pathLst>
            <a:path>
              <a:moveTo>
                <a:pt x="0" y="0"/>
              </a:moveTo>
              <a:lnTo>
                <a:pt x="0" y="2171196"/>
              </a:lnTo>
              <a:lnTo>
                <a:pt x="133612" y="217119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B7905E-97FC-4698-8459-9BB7FC689B60}">
      <dsp:nvSpPr>
        <dsp:cNvPr id="0" name=""/>
        <dsp:cNvSpPr/>
      </dsp:nvSpPr>
      <dsp:spPr>
        <a:xfrm>
          <a:off x="2580511" y="2506827"/>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能够处理与业务相关的任何事情</a:t>
          </a:r>
        </a:p>
      </dsp:txBody>
      <dsp:txXfrm>
        <a:off x="2600078" y="2526394"/>
        <a:ext cx="1029762" cy="628926"/>
      </dsp:txXfrm>
    </dsp:sp>
    <dsp:sp modelId="{A55FEAEE-5057-491E-B176-8C06781E2848}">
      <dsp:nvSpPr>
        <dsp:cNvPr id="0" name=""/>
        <dsp:cNvSpPr/>
      </dsp:nvSpPr>
      <dsp:spPr>
        <a:xfrm>
          <a:off x="2446899" y="669661"/>
          <a:ext cx="133612" cy="3006272"/>
        </a:xfrm>
        <a:custGeom>
          <a:avLst/>
          <a:gdLst/>
          <a:ahLst/>
          <a:cxnLst/>
          <a:rect l="0" t="0" r="0" b="0"/>
          <a:pathLst>
            <a:path>
              <a:moveTo>
                <a:pt x="0" y="0"/>
              </a:moveTo>
              <a:lnTo>
                <a:pt x="0" y="3006272"/>
              </a:lnTo>
              <a:lnTo>
                <a:pt x="133612" y="30062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DF3BA7-CC56-4D4C-AA14-884B61EB6711}">
      <dsp:nvSpPr>
        <dsp:cNvPr id="0" name=""/>
        <dsp:cNvSpPr/>
      </dsp:nvSpPr>
      <dsp:spPr>
        <a:xfrm>
          <a:off x="2580511" y="3341903"/>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工作依赖</a:t>
          </a:r>
        </a:p>
      </dsp:txBody>
      <dsp:txXfrm>
        <a:off x="2600078" y="3361470"/>
        <a:ext cx="1029762" cy="628926"/>
      </dsp:txXfrm>
    </dsp:sp>
    <dsp:sp modelId="{83A31590-308B-4119-BA81-81B12463A3DA}">
      <dsp:nvSpPr>
        <dsp:cNvPr id="0" name=""/>
        <dsp:cNvSpPr/>
      </dsp:nvSpPr>
      <dsp:spPr>
        <a:xfrm>
          <a:off x="3983439" y="1600"/>
          <a:ext cx="1336121" cy="6680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业务在线</a:t>
          </a:r>
        </a:p>
      </dsp:txBody>
      <dsp:txXfrm>
        <a:off x="4003006" y="21167"/>
        <a:ext cx="1296987" cy="628926"/>
      </dsp:txXfrm>
    </dsp:sp>
    <dsp:sp modelId="{84838179-4CAD-4139-9FFD-0EFCEBE7A10C}">
      <dsp:nvSpPr>
        <dsp:cNvPr id="0" name=""/>
        <dsp:cNvSpPr/>
      </dsp:nvSpPr>
      <dsp:spPr>
        <a:xfrm>
          <a:off x="4117051" y="669661"/>
          <a:ext cx="133612" cy="501045"/>
        </a:xfrm>
        <a:custGeom>
          <a:avLst/>
          <a:gdLst/>
          <a:ahLst/>
          <a:cxnLst/>
          <a:rect l="0" t="0" r="0" b="0"/>
          <a:pathLst>
            <a:path>
              <a:moveTo>
                <a:pt x="0" y="0"/>
              </a:moveTo>
              <a:lnTo>
                <a:pt x="0" y="501045"/>
              </a:lnTo>
              <a:lnTo>
                <a:pt x="133612" y="5010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E50B0C-0555-45F5-81A2-74E51FD39CAB}">
      <dsp:nvSpPr>
        <dsp:cNvPr id="0" name=""/>
        <dsp:cNvSpPr/>
      </dsp:nvSpPr>
      <dsp:spPr>
        <a:xfrm>
          <a:off x="4250663" y="836676"/>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基于流程办理</a:t>
          </a:r>
        </a:p>
      </dsp:txBody>
      <dsp:txXfrm>
        <a:off x="4270230" y="856243"/>
        <a:ext cx="1029762" cy="628926"/>
      </dsp:txXfrm>
    </dsp:sp>
    <dsp:sp modelId="{73E797D6-6BC9-4F4E-8E47-21CEDEAE93D4}">
      <dsp:nvSpPr>
        <dsp:cNvPr id="0" name=""/>
        <dsp:cNvSpPr/>
      </dsp:nvSpPr>
      <dsp:spPr>
        <a:xfrm>
          <a:off x="4117051" y="669661"/>
          <a:ext cx="133612" cy="1336121"/>
        </a:xfrm>
        <a:custGeom>
          <a:avLst/>
          <a:gdLst/>
          <a:ahLst/>
          <a:cxnLst/>
          <a:rect l="0" t="0" r="0" b="0"/>
          <a:pathLst>
            <a:path>
              <a:moveTo>
                <a:pt x="0" y="0"/>
              </a:moveTo>
              <a:lnTo>
                <a:pt x="0" y="1336121"/>
              </a:lnTo>
              <a:lnTo>
                <a:pt x="133612" y="133612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D561F1-E9CF-4129-8EBB-AD69D4049FB2}">
      <dsp:nvSpPr>
        <dsp:cNvPr id="0" name=""/>
        <dsp:cNvSpPr/>
      </dsp:nvSpPr>
      <dsp:spPr>
        <a:xfrm>
          <a:off x="4250663" y="1671752"/>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事件处理</a:t>
          </a:r>
        </a:p>
      </dsp:txBody>
      <dsp:txXfrm>
        <a:off x="4270230" y="1691319"/>
        <a:ext cx="1029762" cy="628926"/>
      </dsp:txXfrm>
    </dsp:sp>
    <dsp:sp modelId="{E10435C8-8E4F-41DD-BFCE-162E1F377729}">
      <dsp:nvSpPr>
        <dsp:cNvPr id="0" name=""/>
        <dsp:cNvSpPr/>
      </dsp:nvSpPr>
      <dsp:spPr>
        <a:xfrm>
          <a:off x="4117051" y="669661"/>
          <a:ext cx="133612" cy="2171196"/>
        </a:xfrm>
        <a:custGeom>
          <a:avLst/>
          <a:gdLst/>
          <a:ahLst/>
          <a:cxnLst/>
          <a:rect l="0" t="0" r="0" b="0"/>
          <a:pathLst>
            <a:path>
              <a:moveTo>
                <a:pt x="0" y="0"/>
              </a:moveTo>
              <a:lnTo>
                <a:pt x="0" y="2171196"/>
              </a:lnTo>
              <a:lnTo>
                <a:pt x="133612" y="217119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A5365D-D66B-4264-9535-F5B365B03EAB}">
      <dsp:nvSpPr>
        <dsp:cNvPr id="0" name=""/>
        <dsp:cNvSpPr/>
      </dsp:nvSpPr>
      <dsp:spPr>
        <a:xfrm>
          <a:off x="4250663" y="2506827"/>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监督监察</a:t>
          </a:r>
        </a:p>
      </dsp:txBody>
      <dsp:txXfrm>
        <a:off x="4270230" y="2526394"/>
        <a:ext cx="1029762" cy="628926"/>
      </dsp:txXfrm>
    </dsp:sp>
    <dsp:sp modelId="{DFE0A5AE-2C38-4652-8A4D-FE7CAC198F9D}">
      <dsp:nvSpPr>
        <dsp:cNvPr id="0" name=""/>
        <dsp:cNvSpPr/>
      </dsp:nvSpPr>
      <dsp:spPr>
        <a:xfrm>
          <a:off x="4117051" y="669661"/>
          <a:ext cx="133612" cy="3006272"/>
        </a:xfrm>
        <a:custGeom>
          <a:avLst/>
          <a:gdLst/>
          <a:ahLst/>
          <a:cxnLst/>
          <a:rect l="0" t="0" r="0" b="0"/>
          <a:pathLst>
            <a:path>
              <a:moveTo>
                <a:pt x="0" y="0"/>
              </a:moveTo>
              <a:lnTo>
                <a:pt x="0" y="3006272"/>
              </a:lnTo>
              <a:lnTo>
                <a:pt x="133612" y="30062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A48AC5-8824-4B24-9DF3-B4C3721F2BBA}">
      <dsp:nvSpPr>
        <dsp:cNvPr id="0" name=""/>
        <dsp:cNvSpPr/>
      </dsp:nvSpPr>
      <dsp:spPr>
        <a:xfrm>
          <a:off x="4250663" y="3341903"/>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考核管理</a:t>
          </a:r>
        </a:p>
      </dsp:txBody>
      <dsp:txXfrm>
        <a:off x="4270230" y="3361470"/>
        <a:ext cx="1029762" cy="628926"/>
      </dsp:txXfrm>
    </dsp:sp>
    <dsp:sp modelId="{12EFBB5F-92A3-4936-A0E8-0F2A33892E59}">
      <dsp:nvSpPr>
        <dsp:cNvPr id="0" name=""/>
        <dsp:cNvSpPr/>
      </dsp:nvSpPr>
      <dsp:spPr>
        <a:xfrm>
          <a:off x="5653590" y="1600"/>
          <a:ext cx="1336121" cy="66806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公众在线</a:t>
          </a:r>
        </a:p>
      </dsp:txBody>
      <dsp:txXfrm>
        <a:off x="5673157" y="21167"/>
        <a:ext cx="1296987" cy="628926"/>
      </dsp:txXfrm>
    </dsp:sp>
    <dsp:sp modelId="{F3DFE845-B60C-489B-AF15-ECAB12683F1E}">
      <dsp:nvSpPr>
        <dsp:cNvPr id="0" name=""/>
        <dsp:cNvSpPr/>
      </dsp:nvSpPr>
      <dsp:spPr>
        <a:xfrm>
          <a:off x="5787202" y="669661"/>
          <a:ext cx="133612" cy="501045"/>
        </a:xfrm>
        <a:custGeom>
          <a:avLst/>
          <a:gdLst/>
          <a:ahLst/>
          <a:cxnLst/>
          <a:rect l="0" t="0" r="0" b="0"/>
          <a:pathLst>
            <a:path>
              <a:moveTo>
                <a:pt x="0" y="0"/>
              </a:moveTo>
              <a:lnTo>
                <a:pt x="0" y="501045"/>
              </a:lnTo>
              <a:lnTo>
                <a:pt x="133612" y="5010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D93D4-FB30-445B-9903-827FFDA805C1}">
      <dsp:nvSpPr>
        <dsp:cNvPr id="0" name=""/>
        <dsp:cNvSpPr/>
      </dsp:nvSpPr>
      <dsp:spPr>
        <a:xfrm>
          <a:off x="5920814" y="836676"/>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信息公开</a:t>
          </a:r>
        </a:p>
      </dsp:txBody>
      <dsp:txXfrm>
        <a:off x="5940381" y="856243"/>
        <a:ext cx="1029762" cy="628926"/>
      </dsp:txXfrm>
    </dsp:sp>
    <dsp:sp modelId="{57746D05-E6AE-4992-8775-D8025EA181A1}">
      <dsp:nvSpPr>
        <dsp:cNvPr id="0" name=""/>
        <dsp:cNvSpPr/>
      </dsp:nvSpPr>
      <dsp:spPr>
        <a:xfrm>
          <a:off x="5787202" y="669661"/>
          <a:ext cx="133612" cy="1336121"/>
        </a:xfrm>
        <a:custGeom>
          <a:avLst/>
          <a:gdLst/>
          <a:ahLst/>
          <a:cxnLst/>
          <a:rect l="0" t="0" r="0" b="0"/>
          <a:pathLst>
            <a:path>
              <a:moveTo>
                <a:pt x="0" y="0"/>
              </a:moveTo>
              <a:lnTo>
                <a:pt x="0" y="1336121"/>
              </a:lnTo>
              <a:lnTo>
                <a:pt x="133612" y="133612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850344-99D5-4BA0-BFC6-A7EDCB81BCFC}">
      <dsp:nvSpPr>
        <dsp:cNvPr id="0" name=""/>
        <dsp:cNvSpPr/>
      </dsp:nvSpPr>
      <dsp:spPr>
        <a:xfrm>
          <a:off x="5920814" y="1671752"/>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社会监督</a:t>
          </a:r>
        </a:p>
      </dsp:txBody>
      <dsp:txXfrm>
        <a:off x="5940381" y="1691319"/>
        <a:ext cx="1029762" cy="628926"/>
      </dsp:txXfrm>
    </dsp:sp>
    <dsp:sp modelId="{DC187592-C2C3-4A65-B815-24C0FBE943CD}">
      <dsp:nvSpPr>
        <dsp:cNvPr id="0" name=""/>
        <dsp:cNvSpPr/>
      </dsp:nvSpPr>
      <dsp:spPr>
        <a:xfrm>
          <a:off x="5787202" y="669661"/>
          <a:ext cx="133612" cy="2171196"/>
        </a:xfrm>
        <a:custGeom>
          <a:avLst/>
          <a:gdLst/>
          <a:ahLst/>
          <a:cxnLst/>
          <a:rect l="0" t="0" r="0" b="0"/>
          <a:pathLst>
            <a:path>
              <a:moveTo>
                <a:pt x="0" y="0"/>
              </a:moveTo>
              <a:lnTo>
                <a:pt x="0" y="2171196"/>
              </a:lnTo>
              <a:lnTo>
                <a:pt x="133612" y="217119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4D279D-0DDA-49D0-9BEB-2CEACCC06145}">
      <dsp:nvSpPr>
        <dsp:cNvPr id="0" name=""/>
        <dsp:cNvSpPr/>
      </dsp:nvSpPr>
      <dsp:spPr>
        <a:xfrm>
          <a:off x="5920814" y="2506827"/>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事件举报</a:t>
          </a:r>
        </a:p>
      </dsp:txBody>
      <dsp:txXfrm>
        <a:off x="5940381" y="2526394"/>
        <a:ext cx="1029762" cy="628926"/>
      </dsp:txXfrm>
    </dsp:sp>
    <dsp:sp modelId="{1653EED9-4688-49EB-BC2C-E1CF50160140}">
      <dsp:nvSpPr>
        <dsp:cNvPr id="0" name=""/>
        <dsp:cNvSpPr/>
      </dsp:nvSpPr>
      <dsp:spPr>
        <a:xfrm>
          <a:off x="5787202" y="669661"/>
          <a:ext cx="133612" cy="3006272"/>
        </a:xfrm>
        <a:custGeom>
          <a:avLst/>
          <a:gdLst/>
          <a:ahLst/>
          <a:cxnLst/>
          <a:rect l="0" t="0" r="0" b="0"/>
          <a:pathLst>
            <a:path>
              <a:moveTo>
                <a:pt x="0" y="0"/>
              </a:moveTo>
              <a:lnTo>
                <a:pt x="0" y="3006272"/>
              </a:lnTo>
              <a:lnTo>
                <a:pt x="133612" y="30062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DF4DEF-4F2A-4EF9-A9CB-45A62002C45F}">
      <dsp:nvSpPr>
        <dsp:cNvPr id="0" name=""/>
        <dsp:cNvSpPr/>
      </dsp:nvSpPr>
      <dsp:spPr>
        <a:xfrm>
          <a:off x="5920814" y="3341903"/>
          <a:ext cx="1068896" cy="6680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t>公众参与</a:t>
          </a:r>
        </a:p>
      </dsp:txBody>
      <dsp:txXfrm>
        <a:off x="5940381" y="3361470"/>
        <a:ext cx="1029762" cy="62892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9F99A83-BEC4-40F8-91F6-1B11FE48B10D}" type="datetimeFigureOut">
              <a:rPr lang="zh-CN" altLang="en-US" smtClean="0"/>
              <a:t>2017/7/19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281816-CA9A-4AB3-B233-FB13BF5D06AB}" type="slidenum">
              <a:rPr lang="zh-CN" altLang="en-US" smtClean="0"/>
              <a:t>‹#›</a:t>
            </a:fld>
            <a:endParaRPr lang="zh-CN" altLang="en-US"/>
          </a:p>
        </p:txBody>
      </p:sp>
    </p:spTree>
    <p:extLst>
      <p:ext uri="{BB962C8B-B14F-4D97-AF65-F5344CB8AC3E}">
        <p14:creationId xmlns:p14="http://schemas.microsoft.com/office/powerpoint/2010/main" val="142070247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jpeg>
</file>

<file path=ppt/media/image54.jpe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7FF0F2-F15E-4D3A-A18A-672802C0FE23}" type="datetimeFigureOut">
              <a:rPr lang="zh-CN" altLang="en-US" smtClean="0"/>
              <a:t>2017/7/19</a:t>
            </a:fld>
            <a:endParaRPr lang="zh-CN" altLang="en-US"/>
          </a:p>
        </p:txBody>
      </p:sp>
      <p:sp>
        <p:nvSpPr>
          <p:cNvPr id="4" name="幻灯片图像占位符 3"/>
          <p:cNvSpPr>
            <a:spLocks noGrp="1" noRot="1" noChangeAspect="1"/>
          </p:cNvSpPr>
          <p:nvPr>
            <p:ph type="sldImg" idx="2"/>
          </p:nvPr>
        </p:nvSpPr>
        <p:spPr>
          <a:xfrm>
            <a:off x="1143000" y="755576"/>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F2AB2C-4BF4-45FE-9B92-5E26DFD22ACB}" type="slidenum">
              <a:rPr lang="zh-CN" altLang="en-US" smtClean="0"/>
              <a:t>‹#›</a:t>
            </a:fld>
            <a:endParaRPr lang="zh-CN" altLang="en-US"/>
          </a:p>
        </p:txBody>
      </p:sp>
    </p:spTree>
    <p:extLst>
      <p:ext uri="{BB962C8B-B14F-4D97-AF65-F5344CB8AC3E}">
        <p14:creationId xmlns:p14="http://schemas.microsoft.com/office/powerpoint/2010/main" val="495240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7156F2-0FAA-4A01-9D5A-0AB626554DDB}" type="slidenum">
              <a:rPr lang="zh-CN" altLang="en-US" smtClean="0"/>
              <a:pPr/>
              <a:t>1</a:t>
            </a:fld>
            <a:endParaRPr lang="zh-CN" altLang="en-US"/>
          </a:p>
        </p:txBody>
      </p:sp>
    </p:spTree>
    <p:extLst>
      <p:ext uri="{BB962C8B-B14F-4D97-AF65-F5344CB8AC3E}">
        <p14:creationId xmlns:p14="http://schemas.microsoft.com/office/powerpoint/2010/main" val="1154757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省级河长制系统建设，要充分共享以前信息系统建设的成果，</a:t>
            </a:r>
            <a:endParaRPr lang="en-US" altLang="zh-CN" dirty="0">
              <a:ea typeface="宋体" charset="-122"/>
            </a:endParaRPr>
          </a:p>
          <a:p>
            <a:r>
              <a:rPr lang="zh-CN" altLang="en-US" dirty="0">
                <a:ea typeface="宋体" charset="-122"/>
              </a:rPr>
              <a:t>要实现充分融合、无缝对接、整合共享，</a:t>
            </a:r>
            <a:endParaRPr lang="en-US" altLang="zh-CN" dirty="0">
              <a:ea typeface="宋体" charset="-122"/>
            </a:endParaRPr>
          </a:p>
          <a:p>
            <a:r>
              <a:rPr lang="zh-CN" altLang="en-US" dirty="0">
                <a:ea typeface="宋体" charset="-122"/>
              </a:rPr>
              <a:t>尤其是要符合水利部的相关标准和要求，省级系统和国家级系统，能够互联互通，无缝对接。</a:t>
            </a:r>
          </a:p>
        </p:txBody>
      </p:sp>
    </p:spTree>
    <p:extLst>
      <p:ext uri="{BB962C8B-B14F-4D97-AF65-F5344CB8AC3E}">
        <p14:creationId xmlns:p14="http://schemas.microsoft.com/office/powerpoint/2010/main" val="304798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a:defRPr/>
            </a:pPr>
            <a:endParaRPr lang="zh-CN" altLang="en-US" sz="1600" dirty="0"/>
          </a:p>
        </p:txBody>
      </p:sp>
      <p:sp>
        <p:nvSpPr>
          <p:cNvPr id="4" name="灯片编号占位符 3"/>
          <p:cNvSpPr>
            <a:spLocks noGrp="1"/>
          </p:cNvSpPr>
          <p:nvPr>
            <p:ph type="sldNum" sz="quarter" idx="10"/>
          </p:nvPr>
        </p:nvSpPr>
        <p:spPr/>
        <p:txBody>
          <a:bodyPr/>
          <a:lstStyle/>
          <a:p>
            <a:fld id="{52F2AB2C-4BF4-45FE-9B92-5E26DFD22ACB}" type="slidenum">
              <a:rPr lang="zh-CN" altLang="en-US" smtClean="0"/>
              <a:t>11</a:t>
            </a:fld>
            <a:endParaRPr lang="zh-CN" altLang="en-US"/>
          </a:p>
        </p:txBody>
      </p:sp>
    </p:spTree>
    <p:extLst>
      <p:ext uri="{BB962C8B-B14F-4D97-AF65-F5344CB8AC3E}">
        <p14:creationId xmlns:p14="http://schemas.microsoft.com/office/powerpoint/2010/main" val="3235848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根据我们的总体框架，核心建设内容：一个数据中心，一个综合信息服务和管理平台，一个移动端应用</a:t>
            </a:r>
          </a:p>
        </p:txBody>
      </p:sp>
    </p:spTree>
    <p:extLst>
      <p:ext uri="{BB962C8B-B14F-4D97-AF65-F5344CB8AC3E}">
        <p14:creationId xmlns:p14="http://schemas.microsoft.com/office/powerpoint/2010/main" val="13792397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solidFill>
                  <a:schemeClr val="tx2"/>
                </a:solidFill>
                <a:latin typeface="+mn-ea"/>
                <a:cs typeface="Times New Roman" pitchFamily="18" charset="0"/>
              </a:rPr>
              <a:t>数据中心建设任务主要包括两项任务</a:t>
            </a:r>
            <a:endParaRPr lang="en-US" altLang="zh-CN" dirty="0">
              <a:solidFill>
                <a:schemeClr val="tx2"/>
              </a:solidFill>
              <a:latin typeface="+mn-ea"/>
              <a:cs typeface="Times New Roman" pitchFamily="18" charset="0"/>
            </a:endParaRPr>
          </a:p>
          <a:p>
            <a:r>
              <a:rPr lang="en-US" altLang="zh-CN" dirty="0">
                <a:solidFill>
                  <a:schemeClr val="tx2"/>
                </a:solidFill>
                <a:latin typeface="+mn-ea"/>
                <a:cs typeface="Times New Roman" pitchFamily="18" charset="0"/>
              </a:rPr>
              <a:t>1</a:t>
            </a:r>
            <a:r>
              <a:rPr lang="zh-CN" altLang="en-US" dirty="0">
                <a:solidFill>
                  <a:schemeClr val="tx2"/>
                </a:solidFill>
                <a:latin typeface="+mn-ea"/>
                <a:cs typeface="Times New Roman" pitchFamily="18" charset="0"/>
              </a:rPr>
              <a:t>、汇集水利、环保、住建、国土、林业等相关部门当前已有的各类数据，形成最</a:t>
            </a:r>
            <a:r>
              <a:rPr lang="zh-CN" altLang="en-US" dirty="0">
                <a:solidFill>
                  <a:srgbClr val="FF0000"/>
                </a:solidFill>
                <a:latin typeface="+mn-ea"/>
                <a:cs typeface="Times New Roman" pitchFamily="18" charset="0"/>
              </a:rPr>
              <a:t>完整的河湖数据体系，包括静态基础数据、动态的业务系统以及监测数据等。</a:t>
            </a:r>
            <a:endParaRPr lang="en-US" altLang="zh-CN" dirty="0">
              <a:solidFill>
                <a:srgbClr val="FF0000"/>
              </a:solidFill>
              <a:latin typeface="+mn-ea"/>
              <a:cs typeface="Times New Roman" pitchFamily="18" charset="0"/>
            </a:endParaRPr>
          </a:p>
          <a:p>
            <a:r>
              <a:rPr lang="en-US" altLang="zh-CN" dirty="0">
                <a:solidFill>
                  <a:srgbClr val="FF0000"/>
                </a:solidFill>
                <a:latin typeface="+mn-ea"/>
                <a:cs typeface="Times New Roman" pitchFamily="18" charset="0"/>
              </a:rPr>
              <a:t>2</a:t>
            </a:r>
            <a:r>
              <a:rPr lang="zh-CN" altLang="en-US" dirty="0">
                <a:solidFill>
                  <a:srgbClr val="FF0000"/>
                </a:solidFill>
                <a:latin typeface="+mn-ea"/>
                <a:cs typeface="Times New Roman" pitchFamily="18" charset="0"/>
              </a:rPr>
              <a:t>、</a:t>
            </a:r>
            <a:r>
              <a:rPr lang="zh-CN" altLang="en-US" dirty="0">
                <a:solidFill>
                  <a:schemeClr val="tx2"/>
                </a:solidFill>
                <a:latin typeface="+mn-ea"/>
              </a:rPr>
              <a:t>数据格式</a:t>
            </a:r>
            <a:r>
              <a:rPr lang="zh-CN" altLang="en-US" dirty="0">
                <a:solidFill>
                  <a:srgbClr val="FF0000"/>
                </a:solidFill>
                <a:latin typeface="+mn-ea"/>
              </a:rPr>
              <a:t>标准化规范化</a:t>
            </a:r>
            <a:r>
              <a:rPr lang="zh-CN" altLang="en-US" dirty="0">
                <a:solidFill>
                  <a:schemeClr val="tx2"/>
                </a:solidFill>
                <a:latin typeface="+mn-ea"/>
              </a:rPr>
              <a:t>，实现跨部门、跨平台的河湖</a:t>
            </a:r>
            <a:r>
              <a:rPr lang="zh-CN" altLang="en-US" dirty="0">
                <a:solidFill>
                  <a:srgbClr val="FF0000"/>
                </a:solidFill>
                <a:latin typeface="+mn-ea"/>
              </a:rPr>
              <a:t>数据聚集、整合与共享</a:t>
            </a:r>
            <a:endParaRPr lang="en-US" altLang="zh-CN" dirty="0">
              <a:solidFill>
                <a:srgbClr val="FF0000"/>
              </a:solidFill>
              <a:latin typeface="+mn-ea"/>
              <a:cs typeface="Times New Roman" pitchFamily="18" charset="0"/>
            </a:endParaRPr>
          </a:p>
          <a:p>
            <a:endParaRPr lang="en-US" altLang="zh-CN" dirty="0"/>
          </a:p>
        </p:txBody>
      </p:sp>
      <p:sp>
        <p:nvSpPr>
          <p:cNvPr id="348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C0BDE04-8EE5-40C9-A251-405E902DFB88}" type="slidenum">
              <a:rPr lang="zh-CN" altLang="en-US" smtClean="0"/>
              <a:pPr/>
              <a:t>13</a:t>
            </a:fld>
            <a:endParaRPr lang="zh-CN" altLang="en-US"/>
          </a:p>
        </p:txBody>
      </p:sp>
    </p:spTree>
    <p:extLst>
      <p:ext uri="{BB962C8B-B14F-4D97-AF65-F5344CB8AC3E}">
        <p14:creationId xmlns:p14="http://schemas.microsoft.com/office/powerpoint/2010/main" val="2039674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t>在充分整合已有数据库的基础上，根据河长制的管理任务，我们将建设以“河长制”为核心的数据库</a:t>
            </a:r>
            <a:endParaRPr lang="en-US" altLang="zh-CN" dirty="0"/>
          </a:p>
          <a:p>
            <a:r>
              <a:rPr lang="zh-CN" altLang="en-US" dirty="0"/>
              <a:t>具体包括：以“一河一档、一河一长、一河一策、一河一测、一河一景、一河一牌”为核心的数据库</a:t>
            </a:r>
            <a:endParaRPr lang="en-US" altLang="zh-CN" dirty="0"/>
          </a:p>
          <a:p>
            <a:r>
              <a:rPr lang="zh-CN" altLang="en-US" dirty="0"/>
              <a:t>可以采用大数据的存储处理平台，将河长制的数据，按面向对象方式，存在</a:t>
            </a:r>
            <a:r>
              <a:rPr lang="en-US" altLang="zh-CN" dirty="0"/>
              <a:t>OSS</a:t>
            </a:r>
            <a:r>
              <a:rPr lang="zh-CN" altLang="en-US" dirty="0"/>
              <a:t>数据库中，提高计算的效率，提升用户体验</a:t>
            </a:r>
            <a:endParaRPr lang="en-US" altLang="zh-CN" dirty="0"/>
          </a:p>
        </p:txBody>
      </p:sp>
      <p:sp>
        <p:nvSpPr>
          <p:cNvPr id="348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C0BDE04-8EE5-40C9-A251-405E902DFB88}" type="slidenum">
              <a:rPr lang="zh-CN" altLang="en-US" smtClean="0"/>
              <a:pPr/>
              <a:t>14</a:t>
            </a:fld>
            <a:endParaRPr lang="zh-CN" altLang="en-US"/>
          </a:p>
        </p:txBody>
      </p:sp>
    </p:spTree>
    <p:extLst>
      <p:ext uri="{BB962C8B-B14F-4D97-AF65-F5344CB8AC3E}">
        <p14:creationId xmlns:p14="http://schemas.microsoft.com/office/powerpoint/2010/main" val="1214842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t>其中，基础数据库建设任务中，我们依托“国家级的河长制信息填报系统，</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通过上下相结合的方式，即，规模以上水利部下发，地方确认，规模以下，地方测绘填报，最终形成全国的河流河长名录</a:t>
            </a:r>
            <a:endParaRPr lang="en-US" altLang="zh-CN" dirty="0"/>
          </a:p>
          <a:p>
            <a:endParaRPr lang="zh-CN" altLang="en-US" dirty="0"/>
          </a:p>
          <a:p>
            <a:endParaRPr lang="en-US" altLang="zh-CN" dirty="0"/>
          </a:p>
        </p:txBody>
      </p:sp>
      <p:sp>
        <p:nvSpPr>
          <p:cNvPr id="348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C0BDE04-8EE5-40C9-A251-405E902DFB88}" type="slidenum">
              <a:rPr lang="zh-CN" altLang="en-US" smtClean="0"/>
              <a:pPr/>
              <a:t>15</a:t>
            </a:fld>
            <a:endParaRPr lang="zh-CN" altLang="en-US"/>
          </a:p>
        </p:txBody>
      </p:sp>
    </p:spTree>
    <p:extLst>
      <p:ext uri="{BB962C8B-B14F-4D97-AF65-F5344CB8AC3E}">
        <p14:creationId xmlns:p14="http://schemas.microsoft.com/office/powerpoint/2010/main" val="20237344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根据我们的总体框架，核心建设内容：一个数据中心，一个综合信息服务和管理平台，一个移动端应用</a:t>
            </a:r>
          </a:p>
        </p:txBody>
      </p:sp>
    </p:spTree>
    <p:extLst>
      <p:ext uri="{BB962C8B-B14F-4D97-AF65-F5344CB8AC3E}">
        <p14:creationId xmlns:p14="http://schemas.microsoft.com/office/powerpoint/2010/main" val="1422465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b="1" dirty="0">
                <a:solidFill>
                  <a:srgbClr val="C00000"/>
                </a:solidFill>
                <a:latin typeface="+mn-ea"/>
              </a:rPr>
              <a:t>信息服务：面向</a:t>
            </a:r>
            <a:r>
              <a:rPr lang="zh-CN" altLang="zh-CN" b="1" dirty="0">
                <a:solidFill>
                  <a:srgbClr val="C00000"/>
                </a:solidFill>
                <a:latin typeface="+mn-ea"/>
              </a:rPr>
              <a:t>各级河长办提供对河长制基础信息和动态信息的查询和展示</a:t>
            </a:r>
            <a:endParaRPr lang="en-US" altLang="zh-CN" b="1" dirty="0">
              <a:solidFill>
                <a:srgbClr val="C00000"/>
              </a:solidFill>
              <a:latin typeface="+mn-ea"/>
            </a:endParaRPr>
          </a:p>
          <a:p>
            <a:r>
              <a:rPr lang="zh-CN" altLang="en-US" sz="1200" b="1" dirty="0">
                <a:latin typeface="+mn-ea"/>
              </a:rPr>
              <a:t>基于一张图提供河长所辖区段河湖的基本信息、河湖档案、监测信息、预警信息、巡查信息等</a:t>
            </a:r>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17</a:t>
            </a:fld>
            <a:endParaRPr lang="zh-CN" altLang="en-US"/>
          </a:p>
        </p:txBody>
      </p:sp>
    </p:spTree>
    <p:extLst>
      <p:ext uri="{BB962C8B-B14F-4D97-AF65-F5344CB8AC3E}">
        <p14:creationId xmlns:p14="http://schemas.microsoft.com/office/powerpoint/2010/main" val="3382187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举几个应用场景：例如行政区河长办</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按照分级管理、属地负责的原则建立省</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市</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县</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乡镇（村）四级河长体系，设立各级河长制办公室。</a:t>
            </a:r>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18</a:t>
            </a:fld>
            <a:endParaRPr lang="zh-CN" altLang="en-US"/>
          </a:p>
        </p:txBody>
      </p:sp>
    </p:spTree>
    <p:extLst>
      <p:ext uri="{BB962C8B-B14F-4D97-AF65-F5344CB8AC3E}">
        <p14:creationId xmlns:p14="http://schemas.microsoft.com/office/powerpoint/2010/main" val="5032176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b="1" kern="1200" dirty="0">
                <a:solidFill>
                  <a:schemeClr val="tx1"/>
                </a:solidFill>
                <a:effectLst/>
                <a:latin typeface="+mn-lt"/>
                <a:ea typeface="+mn-ea"/>
                <a:cs typeface="+mn-cs"/>
              </a:rPr>
              <a:t>“档”，是指河湖健康档案。</a:t>
            </a:r>
            <a:endParaRPr lang="zh-CN" altLang="en-US"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全面掌握河湖名称、管理等级、起讫点位置、河道长度、河湖水质现状、河湖岸线现状和河湖设施量等情况，。</a:t>
            </a:r>
          </a:p>
          <a:p>
            <a:r>
              <a:rPr lang="zh-CN" altLang="en-US" sz="1200" kern="1200" dirty="0">
                <a:solidFill>
                  <a:schemeClr val="tx1"/>
                </a:solidFill>
                <a:effectLst/>
                <a:latin typeface="+mn-lt"/>
                <a:ea typeface="+mn-ea"/>
                <a:cs typeface="+mn-cs"/>
              </a:rPr>
              <a:t>河长制工作台账，明确每项任务的办理时限、质量要求、考核指标、巡查结果等</a:t>
            </a:r>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19</a:t>
            </a:fld>
            <a:endParaRPr lang="zh-CN" altLang="en-US"/>
          </a:p>
        </p:txBody>
      </p:sp>
    </p:spTree>
    <p:extLst>
      <p:ext uri="{BB962C8B-B14F-4D97-AF65-F5344CB8AC3E}">
        <p14:creationId xmlns:p14="http://schemas.microsoft.com/office/powerpoint/2010/main" val="3190681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a:defRPr/>
            </a:pPr>
            <a:endParaRPr lang="zh-CN" altLang="en-US" sz="1600" dirty="0"/>
          </a:p>
        </p:txBody>
      </p:sp>
      <p:sp>
        <p:nvSpPr>
          <p:cNvPr id="4" name="灯片编号占位符 3"/>
          <p:cNvSpPr>
            <a:spLocks noGrp="1"/>
          </p:cNvSpPr>
          <p:nvPr>
            <p:ph type="sldNum" sz="quarter" idx="10"/>
          </p:nvPr>
        </p:nvSpPr>
        <p:spPr/>
        <p:txBody>
          <a:bodyPr/>
          <a:lstStyle/>
          <a:p>
            <a:fld id="{52F2AB2C-4BF4-45FE-9B92-5E26DFD22ACB}" type="slidenum">
              <a:rPr lang="zh-CN" altLang="en-US" smtClean="0"/>
              <a:t>2</a:t>
            </a:fld>
            <a:endParaRPr lang="zh-CN" altLang="en-US"/>
          </a:p>
        </p:txBody>
      </p:sp>
    </p:spTree>
    <p:extLst>
      <p:ext uri="{BB962C8B-B14F-4D97-AF65-F5344CB8AC3E}">
        <p14:creationId xmlns:p14="http://schemas.microsoft.com/office/powerpoint/2010/main" val="16456228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b="1" kern="1200" dirty="0">
                <a:solidFill>
                  <a:schemeClr val="tx1"/>
                </a:solidFill>
                <a:effectLst/>
                <a:latin typeface="+mn-lt"/>
                <a:ea typeface="+mn-ea"/>
                <a:cs typeface="+mn-cs"/>
              </a:rPr>
              <a:t>长”，是指河湖河长设置</a:t>
            </a:r>
            <a:endParaRPr lang="en-US" altLang="zh-CN" sz="1200" b="1"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从辖区管理角度，设立总河长、副总河长</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从具体河道管理角度，设立各级河长，确保每条河湖有人管</a:t>
            </a:r>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20</a:t>
            </a:fld>
            <a:endParaRPr lang="zh-CN" altLang="en-US"/>
          </a:p>
        </p:txBody>
      </p:sp>
    </p:spTree>
    <p:extLst>
      <p:ext uri="{BB962C8B-B14F-4D97-AF65-F5344CB8AC3E}">
        <p14:creationId xmlns:p14="http://schemas.microsoft.com/office/powerpoint/2010/main" val="1714860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业务办理子系统：河长的</a:t>
            </a:r>
            <a:r>
              <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协同办公平台</a:t>
            </a:r>
            <a:endParaRPr lang="en-US" altLang="zh-CN"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buSzPct val="80000"/>
              <a:defRPr/>
            </a:pPr>
            <a:r>
              <a:rPr lang="zh-CN" altLang="en-US" b="1" dirty="0">
                <a:solidFill>
                  <a:srgbClr val="FF0000"/>
                </a:solidFill>
                <a:latin typeface="+mn-ea"/>
              </a:rPr>
              <a:t>面向河长提供工作督查审批、任务下发、查看下级河长工作情况、突发事件处置功能</a:t>
            </a:r>
          </a:p>
          <a:p>
            <a:pPr marL="285750" indent="-285750">
              <a:lnSpc>
                <a:spcPct val="150000"/>
              </a:lnSpc>
              <a:buSzPct val="80000"/>
              <a:buFont typeface="Wingdings" panose="05000000000000000000" pitchFamily="2" charset="2"/>
              <a:buChar char="u"/>
              <a:defRPr/>
            </a:pPr>
            <a:r>
              <a:rPr lang="zh-CN" altLang="en-US" sz="1200" b="1" dirty="0">
                <a:solidFill>
                  <a:srgbClr val="606060"/>
                </a:solidFill>
                <a:latin typeface="+mn-ea"/>
              </a:rPr>
              <a:t>查看巡查轨迹、下级河长日志，督导工作进展</a:t>
            </a:r>
            <a:endParaRPr lang="en-US" altLang="zh-CN" sz="1200" b="1" dirty="0">
              <a:solidFill>
                <a:srgbClr val="606060"/>
              </a:solidFill>
              <a:latin typeface="+mn-ea"/>
            </a:endParaRPr>
          </a:p>
          <a:p>
            <a:pPr>
              <a:lnSpc>
                <a:spcPct val="150000"/>
              </a:lnSpc>
              <a:buSzPct val="80000"/>
              <a:buFont typeface="Wingdings" pitchFamily="2" charset="2"/>
              <a:buChar char="u"/>
              <a:defRPr/>
            </a:pPr>
            <a:r>
              <a:rPr lang="zh-CN" altLang="en-US" sz="1200" b="1" dirty="0">
                <a:solidFill>
                  <a:srgbClr val="606060"/>
                </a:solidFill>
                <a:latin typeface="微软雅黑" pitchFamily="34" charset="-122"/>
                <a:ea typeface="微软雅黑" pitchFamily="34" charset="-122"/>
              </a:rPr>
              <a:t>  突发事件接受、问题分析、现场调查、处置结果上报、审批、反馈</a:t>
            </a:r>
            <a:endParaRPr lang="en-US" altLang="zh-CN" sz="1200" b="1" dirty="0">
              <a:solidFill>
                <a:srgbClr val="606060"/>
              </a:solidFill>
              <a:latin typeface="微软雅黑" pitchFamily="34" charset="-122"/>
              <a:ea typeface="微软雅黑" pitchFamily="34" charset="-122"/>
            </a:endParaRPr>
          </a:p>
          <a:p>
            <a:pPr>
              <a:lnSpc>
                <a:spcPct val="150000"/>
              </a:lnSpc>
              <a:buSzPct val="80000"/>
              <a:buFont typeface="Wingdings" pitchFamily="2" charset="2"/>
              <a:buChar char="u"/>
              <a:defRPr/>
            </a:pPr>
            <a:r>
              <a:rPr lang="zh-CN" altLang="en-US" sz="1200" b="1" dirty="0">
                <a:solidFill>
                  <a:srgbClr val="606060"/>
                </a:solidFill>
                <a:latin typeface="微软雅黑" pitchFamily="34" charset="-122"/>
                <a:ea typeface="微软雅黑" pitchFamily="34" charset="-122"/>
              </a:rPr>
              <a:t>  违法案件受理、处置、现场取证、结案、反馈</a:t>
            </a:r>
            <a:endParaRPr lang="en-US" altLang="zh-CN" sz="1200" b="1" dirty="0">
              <a:solidFill>
                <a:srgbClr val="606060"/>
              </a:solidFill>
              <a:latin typeface="+mn-ea"/>
            </a:endParaRPr>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21</a:t>
            </a:fld>
            <a:endParaRPr lang="zh-CN" altLang="en-US"/>
          </a:p>
        </p:txBody>
      </p:sp>
    </p:spTree>
    <p:extLst>
      <p:ext uri="{BB962C8B-B14F-4D97-AF65-F5344CB8AC3E}">
        <p14:creationId xmlns:p14="http://schemas.microsoft.com/office/powerpoint/2010/main" val="287490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kern="1200" dirty="0">
                <a:solidFill>
                  <a:schemeClr val="tx1"/>
                </a:solidFill>
                <a:effectLst/>
                <a:latin typeface="+mn-lt"/>
                <a:ea typeface="+mn-ea"/>
                <a:cs typeface="+mn-cs"/>
              </a:rPr>
              <a:t>作为河长的</a:t>
            </a:r>
            <a:r>
              <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协同办公平台，功能包括：工作督查</a:t>
            </a:r>
            <a:endParaRPr lang="en-US" altLang="zh-CN"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latin typeface="微软雅黑" pitchFamily="34" charset="-122"/>
                <a:ea typeface="微软雅黑" pitchFamily="34" charset="-122"/>
              </a:rPr>
              <a:t>例如：系统可以管理日常的巡查工作（比如，可以查看下级河长的</a:t>
            </a:r>
            <a:r>
              <a:rPr lang="zh-CN" altLang="en-US" b="1" dirty="0">
                <a:solidFill>
                  <a:srgbClr val="606060"/>
                </a:solidFill>
                <a:latin typeface="+mn-ea"/>
              </a:rPr>
              <a:t>巡查轨迹、工作日志，督导工作</a:t>
            </a:r>
            <a:r>
              <a:rPr lang="zh-CN" altLang="en-US" b="1" dirty="0">
                <a:latin typeface="微软雅黑" pitchFamily="34" charset="-122"/>
                <a:ea typeface="微软雅黑" pitchFamily="34" charset="-122"/>
              </a:rPr>
              <a:t>）。</a:t>
            </a:r>
            <a:endParaRPr lang="en-US" altLang="zh-CN" b="1" dirty="0">
              <a:latin typeface="微软雅黑" pitchFamily="34" charset="-122"/>
              <a:ea typeface="微软雅黑" pitchFamily="34" charset="-122"/>
            </a:endParaRPr>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22</a:t>
            </a:fld>
            <a:endParaRPr lang="zh-CN" altLang="en-US"/>
          </a:p>
        </p:txBody>
      </p:sp>
    </p:spTree>
    <p:extLst>
      <p:ext uri="{BB962C8B-B14F-4D97-AF65-F5344CB8AC3E}">
        <p14:creationId xmlns:p14="http://schemas.microsoft.com/office/powerpoint/2010/main" val="21358888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kern="1200" dirty="0">
                <a:solidFill>
                  <a:schemeClr val="tx1"/>
                </a:solidFill>
                <a:effectLst/>
                <a:latin typeface="+mn-lt"/>
                <a:ea typeface="+mn-ea"/>
                <a:cs typeface="+mn-cs"/>
              </a:rPr>
              <a:t>作为河长的</a:t>
            </a:r>
            <a:r>
              <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协同办公平台，功能包括：事件办理</a:t>
            </a:r>
            <a:endParaRPr lang="en-US" altLang="zh-CN"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30000"/>
              </a:lnSpc>
              <a:buSzPct val="80000"/>
              <a:defRPr/>
            </a:pPr>
            <a:r>
              <a:rPr lang="zh-CN" altLang="en-US" b="1" dirty="0">
                <a:latin typeface="微软雅黑" pitchFamily="34" charset="-122"/>
                <a:ea typeface="微软雅黑" pitchFamily="34" charset="-122"/>
              </a:rPr>
              <a:t>例如：</a:t>
            </a:r>
            <a:r>
              <a:rPr lang="zh-CN" altLang="en-US" b="1" dirty="0">
                <a:solidFill>
                  <a:srgbClr val="606060"/>
                </a:solidFill>
                <a:latin typeface="微软雅黑" pitchFamily="34" charset="-122"/>
                <a:ea typeface="微软雅黑" pitchFamily="34" charset="-122"/>
              </a:rPr>
              <a:t>对事件、案件进行办理</a:t>
            </a:r>
            <a:endParaRPr lang="en-US" altLang="zh-CN" b="1" dirty="0">
              <a:solidFill>
                <a:srgbClr val="C0000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606060"/>
                </a:solidFill>
                <a:latin typeface="微软雅黑" pitchFamily="34" charset="-122"/>
                <a:ea typeface="微软雅黑" pitchFamily="34" charset="-122"/>
              </a:rPr>
              <a:t>突发事件接受、问题分析、现场调查、处置结果上报、审批、反馈</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606060"/>
                </a:solidFill>
                <a:latin typeface="微软雅黑" pitchFamily="34" charset="-122"/>
                <a:ea typeface="微软雅黑" pitchFamily="34" charset="-122"/>
              </a:rPr>
              <a:t>违法案件受理、处置、现场取证、结案、反馈</a:t>
            </a:r>
            <a:endParaRPr lang="en-US" altLang="zh-CN" b="1" dirty="0">
              <a:solidFill>
                <a:srgbClr val="606060"/>
              </a:solidFill>
              <a:latin typeface="微软雅黑" pitchFamily="34" charset="-122"/>
              <a:ea typeface="微软雅黑" pitchFamily="34" charset="-122"/>
            </a:endParaRPr>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23</a:t>
            </a:fld>
            <a:endParaRPr lang="zh-CN" altLang="en-US"/>
          </a:p>
        </p:txBody>
      </p:sp>
    </p:spTree>
    <p:extLst>
      <p:ext uri="{BB962C8B-B14F-4D97-AF65-F5344CB8AC3E}">
        <p14:creationId xmlns:p14="http://schemas.microsoft.com/office/powerpoint/2010/main" val="36573218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dirty="0"/>
              <a:t>对本级河长及其下级总河长的考核评估</a:t>
            </a:r>
            <a:r>
              <a:rPr lang="zh-CN" altLang="en-US" dirty="0"/>
              <a:t>，</a:t>
            </a:r>
            <a:r>
              <a:rPr lang="zh-CN" altLang="zh-CN" dirty="0">
                <a:latin typeface="微软雅黑" panose="020B0503020204020204" pitchFamily="34" charset="-122"/>
                <a:ea typeface="微软雅黑" panose="020B0503020204020204" pitchFamily="34" charset="-122"/>
                <a:cs typeface="Arial" panose="020B0604020202020204" pitchFamily="34" charset="0"/>
              </a:rPr>
              <a:t>支持</a:t>
            </a:r>
            <a:r>
              <a:rPr lang="zh-CN" altLang="zh-CN" dirty="0">
                <a:latin typeface="微软雅黑" panose="020B0503020204020204" pitchFamily="34" charset="-122"/>
                <a:ea typeface="微软雅黑" panose="020B0503020204020204" pitchFamily="34" charset="-122"/>
                <a:cs typeface="Times New Roman" panose="02020603050405020304" pitchFamily="18" charset="0"/>
              </a:rPr>
              <a:t>在线调整</a:t>
            </a:r>
            <a:r>
              <a:rPr lang="zh-CN" altLang="zh-CN" dirty="0">
                <a:latin typeface="微软雅黑" panose="020B0503020204020204" pitchFamily="34" charset="-122"/>
                <a:ea typeface="微软雅黑" panose="020B0503020204020204" pitchFamily="34" charset="-122"/>
                <a:cs typeface="Arial" panose="020B0604020202020204" pitchFamily="34" charset="0"/>
              </a:rPr>
              <a:t>河长制考核指标体系，并对其在水资源保护、水域岸线管理保护、水生态环境治理修复和涉河湖执法监管等方面的工作进行考核评估</a:t>
            </a:r>
            <a:r>
              <a:rPr lang="zh-CN" altLang="en-US" dirty="0">
                <a:latin typeface="微软雅黑" panose="020B0503020204020204" pitchFamily="34" charset="-122"/>
                <a:ea typeface="微软雅黑" panose="020B0503020204020204" pitchFamily="34" charset="-122"/>
                <a:cs typeface="Arial" panose="020B0604020202020204" pitchFamily="34" charset="0"/>
              </a:rPr>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并且针对河长制的六项任务，提出了具体的考核指标。这些考核指标将贯穿于“互联网</a:t>
            </a:r>
            <a:r>
              <a:rPr lang="en-US" altLang="zh-CN" dirty="0"/>
              <a:t>+</a:t>
            </a:r>
            <a:r>
              <a:rPr lang="zh-CN" altLang="en-US" dirty="0"/>
              <a:t>河长制”综合管理平台，使每个指标的相关信息都能够在平台中找到可依据的信息。</a:t>
            </a:r>
            <a:endParaRPr lang="en-US" altLang="zh-CN" dirty="0"/>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24</a:t>
            </a:fld>
            <a:endParaRPr lang="zh-CN" altLang="en-US"/>
          </a:p>
        </p:txBody>
      </p:sp>
    </p:spTree>
    <p:extLst>
      <p:ext uri="{BB962C8B-B14F-4D97-AF65-F5344CB8AC3E}">
        <p14:creationId xmlns:p14="http://schemas.microsoft.com/office/powerpoint/2010/main" val="20148059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latin typeface="微软雅黑" panose="020B0503020204020204" pitchFamily="34" charset="-122"/>
                <a:ea typeface="微软雅黑" panose="020B0503020204020204" pitchFamily="34" charset="-122"/>
                <a:cs typeface="Arial" panose="020B0604020202020204" pitchFamily="34" charset="0"/>
              </a:rPr>
              <a:t>系统支持</a:t>
            </a:r>
            <a:r>
              <a:rPr lang="zh-CN" altLang="zh-CN" dirty="0">
                <a:latin typeface="微软雅黑" panose="020B0503020204020204" pitchFamily="34" charset="-122"/>
                <a:ea typeface="微软雅黑" panose="020B0503020204020204" pitchFamily="34" charset="-122"/>
                <a:cs typeface="Arial" panose="020B0604020202020204" pitchFamily="34" charset="0"/>
              </a:rPr>
              <a:t>对其在水资源保护工作进行考核评估</a:t>
            </a:r>
            <a:r>
              <a:rPr lang="zh-CN" altLang="en-US" dirty="0">
                <a:latin typeface="微软雅黑" panose="020B0503020204020204" pitchFamily="34" charset="-122"/>
                <a:ea typeface="微软雅黑" panose="020B0503020204020204" pitchFamily="34" charset="-122"/>
                <a:cs typeface="Arial" panose="020B0604020202020204" pitchFamily="34" charset="0"/>
              </a:rPr>
              <a:t>。</a:t>
            </a: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例如</a:t>
            </a:r>
            <a:r>
              <a:rPr lang="en-US" altLang="zh-CN"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动态评价</a:t>
            </a:r>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25</a:t>
            </a:fld>
            <a:endParaRPr lang="zh-CN" altLang="en-US"/>
          </a:p>
        </p:txBody>
      </p:sp>
    </p:spTree>
    <p:extLst>
      <p:ext uri="{BB962C8B-B14F-4D97-AF65-F5344CB8AC3E}">
        <p14:creationId xmlns:p14="http://schemas.microsoft.com/office/powerpoint/2010/main" val="2478912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latin typeface="微软雅黑" panose="020B0503020204020204" pitchFamily="34" charset="-122"/>
                <a:ea typeface="微软雅黑" panose="020B0503020204020204" pitchFamily="34" charset="-122"/>
                <a:cs typeface="Arial" panose="020B0604020202020204" pitchFamily="34" charset="0"/>
              </a:rPr>
              <a:t>系统支持</a:t>
            </a:r>
            <a:r>
              <a:rPr lang="zh-CN" altLang="zh-CN" dirty="0">
                <a:latin typeface="微软雅黑" panose="020B0503020204020204" pitchFamily="34" charset="-122"/>
                <a:ea typeface="微软雅黑" panose="020B0503020204020204" pitchFamily="34" charset="-122"/>
                <a:cs typeface="Arial" panose="020B0604020202020204" pitchFamily="34" charset="0"/>
              </a:rPr>
              <a:t>对其在水生态环境工作进行考核评估</a:t>
            </a:r>
            <a:r>
              <a:rPr lang="zh-CN" altLang="en-US" dirty="0">
                <a:latin typeface="微软雅黑" panose="020B0503020204020204" pitchFamily="34" charset="-122"/>
                <a:ea typeface="微软雅黑" panose="020B0503020204020204" pitchFamily="34" charset="-122"/>
                <a:cs typeface="Arial" panose="020B0604020202020204" pitchFamily="34" charset="0"/>
              </a:rPr>
              <a:t>。</a:t>
            </a: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例如</a:t>
            </a:r>
            <a:r>
              <a:rPr lang="en-US" altLang="zh-CN"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河湖健康评价，</a:t>
            </a:r>
            <a:r>
              <a:rPr lang="zh-CN" altLang="en-US" b="1" dirty="0">
                <a:solidFill>
                  <a:srgbClr val="606060"/>
                </a:solidFill>
                <a:latin typeface="微软雅黑" pitchFamily="34" charset="-122"/>
                <a:ea typeface="微软雅黑" pitchFamily="34" charset="-122"/>
              </a:rPr>
              <a:t>支撑多要素的河湖健康评价指标体系的建立，包括水质、水生生物、社会服务功能等</a:t>
            </a:r>
            <a:endParaRPr lang="en-US" altLang="zh-CN" b="1" dirty="0">
              <a:solidFill>
                <a:srgbClr val="606060"/>
              </a:solidFill>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solidFill>
                <a:srgbClr val="2F5597"/>
              </a:solidFill>
              <a:latin typeface="微软雅黑" panose="020B0503020204020204" pitchFamily="34" charset="-122"/>
              <a:ea typeface="微软雅黑" panose="020B0503020204020204" pitchFamily="34" charset="-122"/>
              <a:sym typeface="Arial" panose="020B0604020202020204" pitchFamily="34" charset="0"/>
            </a:endParaRPr>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26</a:t>
            </a:fld>
            <a:endParaRPr lang="zh-CN" altLang="en-US"/>
          </a:p>
        </p:txBody>
      </p:sp>
    </p:spTree>
    <p:extLst>
      <p:ext uri="{BB962C8B-B14F-4D97-AF65-F5344CB8AC3E}">
        <p14:creationId xmlns:p14="http://schemas.microsoft.com/office/powerpoint/2010/main" val="42391483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t>第四，</a:t>
            </a:r>
            <a:r>
              <a:rPr lang="zh-CN" altLang="en-US" sz="1200" b="1" dirty="0">
                <a:solidFill>
                  <a:schemeClr val="bg1"/>
                </a:solidFill>
                <a:latin typeface="微软雅黑" pitchFamily="34" charset="-122"/>
                <a:ea typeface="微软雅黑" pitchFamily="34" charset="-122"/>
              </a:rPr>
              <a:t>河长制督导检查子系统或模块，主要是</a:t>
            </a:r>
            <a:r>
              <a:rPr lang="zh-CN" altLang="zh-CN" dirty="0"/>
              <a:t>支持各级河长办对下级河长办进行</a:t>
            </a:r>
            <a:endParaRPr lang="en-US" altLang="zh-CN" dirty="0"/>
          </a:p>
          <a:p>
            <a:r>
              <a:rPr lang="zh-CN" altLang="zh-CN" dirty="0"/>
              <a:t>现场督导抽查、</a:t>
            </a:r>
            <a:endParaRPr lang="en-US" altLang="zh-CN" dirty="0"/>
          </a:p>
          <a:p>
            <a:r>
              <a:rPr lang="zh-CN" altLang="zh-CN" dirty="0"/>
              <a:t>遥感监测评估</a:t>
            </a:r>
            <a:endParaRPr lang="en-US" altLang="zh-CN" dirty="0"/>
          </a:p>
          <a:p>
            <a:r>
              <a:rPr lang="zh-CN" altLang="zh-CN" dirty="0"/>
              <a:t>社会监督评估。</a:t>
            </a:r>
            <a:endParaRPr lang="en-US" altLang="zh-CN" dirty="0"/>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27</a:t>
            </a:fld>
            <a:endParaRPr lang="zh-CN" altLang="en-US"/>
          </a:p>
        </p:txBody>
      </p:sp>
    </p:spTree>
    <p:extLst>
      <p:ext uri="{BB962C8B-B14F-4D97-AF65-F5344CB8AC3E}">
        <p14:creationId xmlns:p14="http://schemas.microsoft.com/office/powerpoint/2010/main" val="1981607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b="1" dirty="0">
                <a:solidFill>
                  <a:schemeClr val="bg1"/>
                </a:solidFill>
                <a:latin typeface="微软雅黑" pitchFamily="34" charset="-122"/>
                <a:ea typeface="微软雅黑" pitchFamily="34" charset="-122"/>
              </a:rPr>
              <a:t>督导检查，遥感监测评估：</a:t>
            </a:r>
            <a:endParaRPr lang="en-US" altLang="zh-CN" sz="1200" b="1" dirty="0">
              <a:solidFill>
                <a:schemeClr val="bg1"/>
              </a:solidFill>
              <a:latin typeface="微软雅黑" pitchFamily="34" charset="-122"/>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结合影像覆盖情况，水利部建立了常态化加工处理水资源监测评价和管理、水旱灾害监测、水土保持监测与评价等</a:t>
            </a:r>
            <a:r>
              <a:rPr lang="en-US" altLang="zh-CN" dirty="0"/>
              <a:t>25</a:t>
            </a:r>
            <a:r>
              <a:rPr lang="zh-CN" altLang="en-US" dirty="0"/>
              <a:t>类系列专题产品的业务化机制。</a:t>
            </a:r>
          </a:p>
          <a:p>
            <a:r>
              <a:rPr lang="zh-CN" altLang="en-US" dirty="0"/>
              <a:t>例如：图示意流程，河湖岸线治理：私自扩大建设范围，未批先建</a:t>
            </a:r>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28</a:t>
            </a:fld>
            <a:endParaRPr lang="zh-CN" altLang="en-US"/>
          </a:p>
        </p:txBody>
      </p:sp>
    </p:spTree>
    <p:extLst>
      <p:ext uri="{BB962C8B-B14F-4D97-AF65-F5344CB8AC3E}">
        <p14:creationId xmlns:p14="http://schemas.microsoft.com/office/powerpoint/2010/main" val="28418851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第</a:t>
            </a:r>
            <a:r>
              <a:rPr lang="en-US" altLang="zh-CN" dirty="0"/>
              <a:t>5</a:t>
            </a:r>
            <a:r>
              <a:rPr lang="zh-CN" altLang="en-US" dirty="0"/>
              <a:t>个系统，统计分析模块，对系统中的河流信息、河流制度建设、河长业务信息、河流监测信息、系统应用数据等各类数据进行统计</a:t>
            </a:r>
            <a:endParaRPr lang="en-US" altLang="zh-CN" dirty="0"/>
          </a:p>
          <a:p>
            <a:endParaRPr lang="zh-CN" altLang="en-US" dirty="0"/>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29</a:t>
            </a:fld>
            <a:endParaRPr lang="zh-CN" altLang="en-US"/>
          </a:p>
        </p:txBody>
      </p:sp>
    </p:spTree>
    <p:extLst>
      <p:ext uri="{BB962C8B-B14F-4D97-AF65-F5344CB8AC3E}">
        <p14:creationId xmlns:p14="http://schemas.microsoft.com/office/powerpoint/2010/main" val="3968302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河长制</a:t>
            </a:r>
            <a:r>
              <a:rPr lang="en-US" altLang="zh-CN" sz="1200" dirty="0"/>
              <a:t>—</a:t>
            </a:r>
            <a:r>
              <a:rPr lang="zh-CN" altLang="en-US" sz="1200" dirty="0"/>
              <a:t>新发展管理理念</a:t>
            </a:r>
            <a:r>
              <a:rPr lang="zh-CN" altLang="en-US" sz="1200" dirty="0">
                <a:ea typeface="宋体" charset="-122"/>
              </a:rPr>
              <a:t>， 在政策方面， 国家、部委，相继出台了意见和方案，</a:t>
            </a:r>
            <a:endParaRPr lang="en-US" altLang="zh-CN" sz="1200" dirty="0">
              <a:ea typeface="宋体" charset="-122"/>
            </a:endParaRPr>
          </a:p>
          <a:p>
            <a:pPr eaLnBrk="0" fontAlgn="base" hangingPunct="0">
              <a:lnSpc>
                <a:spcPct val="150000"/>
              </a:lnSpc>
              <a:spcBef>
                <a:spcPct val="0"/>
              </a:spcBef>
              <a:spcAft>
                <a:spcPct val="0"/>
              </a:spcAft>
              <a:buClrTx/>
              <a:buNone/>
            </a:pPr>
            <a:r>
              <a:rPr lang="zh-CN" altLang="en-US" sz="1200" dirty="0">
                <a:ea typeface="宋体" charset="-122"/>
              </a:rPr>
              <a:t>在信息系统建设方面，水利部近日编制了</a:t>
            </a:r>
            <a:r>
              <a:rPr lang="zh-CN" altLang="en-US" sz="1200" b="0" dirty="0">
                <a:solidFill>
                  <a:srgbClr val="FF0000"/>
                </a:solidFill>
                <a:latin typeface="Times New Roman" panose="02020603050405020304" pitchFamily="18" charset="0"/>
                <a:cs typeface="Times New Roman" panose="02020603050405020304" pitchFamily="18" charset="0"/>
              </a:rPr>
              <a:t>河长制信息系统相关的</a:t>
            </a:r>
            <a:r>
              <a:rPr lang="zh-CN" altLang="en-US" sz="1200" b="0" dirty="0">
                <a:latin typeface="+mn-ea"/>
                <a:ea typeface="+mn-ea"/>
              </a:rPr>
              <a:t>指导意见、技术规定和管理办法，</a:t>
            </a:r>
            <a:endParaRPr lang="en-US" altLang="zh-CN" sz="1200" b="0" dirty="0">
              <a:latin typeface="+mn-ea"/>
              <a:ea typeface="+mn-ea"/>
            </a:endParaRPr>
          </a:p>
          <a:p>
            <a:pPr eaLnBrk="0" fontAlgn="base" hangingPunct="0">
              <a:lnSpc>
                <a:spcPct val="150000"/>
              </a:lnSpc>
              <a:spcBef>
                <a:spcPct val="0"/>
              </a:spcBef>
              <a:spcAft>
                <a:spcPct val="0"/>
              </a:spcAft>
              <a:buClrTx/>
              <a:buNone/>
            </a:pPr>
            <a:r>
              <a:rPr lang="zh-CN" altLang="en-US" sz="1200" b="0" dirty="0">
                <a:latin typeface="+mn-ea"/>
                <a:ea typeface="+mn-ea"/>
              </a:rPr>
              <a:t>“国家级</a:t>
            </a:r>
            <a:r>
              <a:rPr lang="zh-CN" altLang="zh-CN" sz="1200" b="0" dirty="0">
                <a:latin typeface="+mn-ea"/>
              </a:rPr>
              <a:t>河长制信息管理与服务系统</a:t>
            </a:r>
            <a:r>
              <a:rPr lang="zh-CN" altLang="en-US" sz="1200" b="0" dirty="0">
                <a:latin typeface="+mn-ea"/>
                <a:ea typeface="+mn-ea"/>
              </a:rPr>
              <a:t>”，开展试点。</a:t>
            </a:r>
            <a:endParaRPr kumimoji="0" lang="zh-CN" altLang="en-US" sz="1200" b="0" i="0" u="none" strike="noStrike" kern="1200" cap="none" spc="0" normalizeH="0" baseline="0" noProof="0" dirty="0">
              <a:ln>
                <a:noFill/>
              </a:ln>
              <a:effectLst/>
              <a:uLnTx/>
              <a:uFillTx/>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Tree>
    <p:extLst>
      <p:ext uri="{BB962C8B-B14F-4D97-AF65-F5344CB8AC3E}">
        <p14:creationId xmlns:p14="http://schemas.microsoft.com/office/powerpoint/2010/main" val="34088075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30</a:t>
            </a:fld>
            <a:endParaRPr lang="zh-CN" altLang="en-US"/>
          </a:p>
        </p:txBody>
      </p:sp>
    </p:spTree>
    <p:extLst>
      <p:ext uri="{BB962C8B-B14F-4D97-AF65-F5344CB8AC3E}">
        <p14:creationId xmlns:p14="http://schemas.microsoft.com/office/powerpoint/2010/main" val="3751554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31</a:t>
            </a:fld>
            <a:endParaRPr lang="zh-CN" altLang="en-US"/>
          </a:p>
        </p:txBody>
      </p:sp>
    </p:spTree>
    <p:extLst>
      <p:ext uri="{BB962C8B-B14F-4D97-AF65-F5344CB8AC3E}">
        <p14:creationId xmlns:p14="http://schemas.microsoft.com/office/powerpoint/2010/main" val="13107274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xfrm>
            <a:off x="1143000" y="75565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dirty="0"/>
              <a:t>针对社会公众提供微信公众号，可以通过微信，实现违法举报，河湖动态，违法曝光</a:t>
            </a:r>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EB26D26-1CCE-4737-A57D-5CADCE0E304E}" type="slidenum">
              <a:rPr lang="zh-CN" altLang="en-US" smtClean="0"/>
              <a:pPr/>
              <a:t>32</a:t>
            </a:fld>
            <a:endParaRPr lang="zh-CN" altLang="en-US"/>
          </a:p>
        </p:txBody>
      </p:sp>
    </p:spTree>
    <p:extLst>
      <p:ext uri="{BB962C8B-B14F-4D97-AF65-F5344CB8AC3E}">
        <p14:creationId xmlns:p14="http://schemas.microsoft.com/office/powerpoint/2010/main" val="14567296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一个数据中心，一个综合信息服务和管理平台，一个移动端应用</a:t>
            </a:r>
          </a:p>
        </p:txBody>
      </p:sp>
    </p:spTree>
    <p:extLst>
      <p:ext uri="{BB962C8B-B14F-4D97-AF65-F5344CB8AC3E}">
        <p14:creationId xmlns:p14="http://schemas.microsoft.com/office/powerpoint/2010/main" val="21029598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a:defRPr/>
            </a:pPr>
            <a:endParaRPr lang="zh-CN" altLang="en-US" sz="1600" dirty="0"/>
          </a:p>
        </p:txBody>
      </p:sp>
      <p:sp>
        <p:nvSpPr>
          <p:cNvPr id="4" name="灯片编号占位符 3"/>
          <p:cNvSpPr>
            <a:spLocks noGrp="1"/>
          </p:cNvSpPr>
          <p:nvPr>
            <p:ph type="sldNum" sz="quarter" idx="10"/>
          </p:nvPr>
        </p:nvSpPr>
        <p:spPr/>
        <p:txBody>
          <a:bodyPr/>
          <a:lstStyle/>
          <a:p>
            <a:fld id="{52F2AB2C-4BF4-45FE-9B92-5E26DFD22ACB}" type="slidenum">
              <a:rPr lang="zh-CN" altLang="en-US" smtClean="0"/>
              <a:t>34</a:t>
            </a:fld>
            <a:endParaRPr lang="zh-CN" altLang="en-US"/>
          </a:p>
        </p:txBody>
      </p:sp>
    </p:spTree>
    <p:extLst>
      <p:ext uri="{BB962C8B-B14F-4D97-AF65-F5344CB8AC3E}">
        <p14:creationId xmlns:p14="http://schemas.microsoft.com/office/powerpoint/2010/main" val="34046023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2F2AB2C-4BF4-45FE-9B92-5E26DFD22ACB}" type="slidenum">
              <a:rPr lang="zh-CN" altLang="en-US" smtClean="0"/>
              <a:t>35</a:t>
            </a:fld>
            <a:endParaRPr lang="zh-CN" altLang="en-US"/>
          </a:p>
        </p:txBody>
      </p:sp>
    </p:spTree>
    <p:extLst>
      <p:ext uri="{BB962C8B-B14F-4D97-AF65-F5344CB8AC3E}">
        <p14:creationId xmlns:p14="http://schemas.microsoft.com/office/powerpoint/2010/main" val="28222635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lvl="0"/>
            <a:endParaRPr lang="zh-CN" altLang="en-US" dirty="0"/>
          </a:p>
        </p:txBody>
      </p:sp>
      <p:sp>
        <p:nvSpPr>
          <p:cNvPr id="4" name="灯片编号占位符 3"/>
          <p:cNvSpPr>
            <a:spLocks noGrp="1"/>
          </p:cNvSpPr>
          <p:nvPr>
            <p:ph type="sldNum" sz="quarter" idx="10"/>
          </p:nvPr>
        </p:nvSpPr>
        <p:spPr/>
        <p:txBody>
          <a:bodyPr/>
          <a:lstStyle/>
          <a:p>
            <a:fld id="{52F2AB2C-4BF4-45FE-9B92-5E26DFD22ACB}" type="slidenum">
              <a:rPr lang="zh-CN" altLang="en-US" smtClean="0"/>
              <a:t>36</a:t>
            </a:fld>
            <a:endParaRPr lang="zh-CN" altLang="en-US"/>
          </a:p>
        </p:txBody>
      </p:sp>
    </p:spTree>
    <p:extLst>
      <p:ext uri="{BB962C8B-B14F-4D97-AF65-F5344CB8AC3E}">
        <p14:creationId xmlns:p14="http://schemas.microsoft.com/office/powerpoint/2010/main" val="13894962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lvl="0"/>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1C7156F2-0FAA-4A01-9D5A-0AB626554DDB}" type="slidenum">
              <a:rPr lang="zh-CN" altLang="en-US" smtClean="0">
                <a:solidFill>
                  <a:prstClr val="black"/>
                </a:solidFill>
              </a:rPr>
              <a:pPr/>
              <a:t>37</a:t>
            </a:fld>
            <a:endParaRPr lang="zh-CN" altLang="en-US">
              <a:solidFill>
                <a:prstClr val="black"/>
              </a:solidFill>
            </a:endParaRPr>
          </a:p>
        </p:txBody>
      </p:sp>
    </p:spTree>
    <p:extLst>
      <p:ext uri="{BB962C8B-B14F-4D97-AF65-F5344CB8AC3E}">
        <p14:creationId xmlns:p14="http://schemas.microsoft.com/office/powerpoint/2010/main" val="5167274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lvl="0"/>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1C7156F2-0FAA-4A01-9D5A-0AB626554DDB}" type="slidenum">
              <a:rPr lang="zh-CN" altLang="en-US" smtClean="0">
                <a:solidFill>
                  <a:prstClr val="black"/>
                </a:solidFill>
              </a:rPr>
              <a:pPr/>
              <a:t>38</a:t>
            </a:fld>
            <a:endParaRPr lang="zh-CN" altLang="en-US">
              <a:solidFill>
                <a:prstClr val="black"/>
              </a:solidFill>
            </a:endParaRPr>
          </a:p>
        </p:txBody>
      </p:sp>
    </p:spTree>
    <p:extLst>
      <p:ext uri="{BB962C8B-B14F-4D97-AF65-F5344CB8AC3E}">
        <p14:creationId xmlns:p14="http://schemas.microsoft.com/office/powerpoint/2010/main" val="2766523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2"/>
                </a:solidFill>
                <a:latin typeface="宋体" pitchFamily="2" charset="-122"/>
                <a:ea typeface="+mn-ea"/>
              </a:rPr>
              <a:t>基于水利部关于河长制信息系统建设相关的 </a:t>
            </a:r>
            <a:r>
              <a:rPr lang="zh-CN" altLang="en-US" sz="1200" b="0" dirty="0">
                <a:latin typeface="+mn-ea"/>
                <a:ea typeface="+mn-ea"/>
              </a:rPr>
              <a:t>指导意见、技术规定和管理办法，我们金水公司提出了省级河长制信息系统的解决方案，系统的建设目标是：</a:t>
            </a:r>
            <a:endParaRPr lang="en-US" altLang="zh-CN" sz="1200" b="0" dirty="0">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a typeface="宋体" charset="-122"/>
            </a:endParaRPr>
          </a:p>
        </p:txBody>
      </p:sp>
    </p:spTree>
    <p:extLst>
      <p:ext uri="{BB962C8B-B14F-4D97-AF65-F5344CB8AC3E}">
        <p14:creationId xmlns:p14="http://schemas.microsoft.com/office/powerpoint/2010/main" val="1693536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r>
              <a:rPr lang="zh-CN" altLang="en-US" dirty="0"/>
              <a:t>省级河长制信息系统建设的主要任务，我们总结为三个内容。即：</a:t>
            </a:r>
          </a:p>
        </p:txBody>
      </p:sp>
      <p:sp>
        <p:nvSpPr>
          <p:cNvPr id="4" name="灯片编号占位符 3"/>
          <p:cNvSpPr>
            <a:spLocks noGrp="1"/>
          </p:cNvSpPr>
          <p:nvPr>
            <p:ph type="sldNum" sz="quarter" idx="10"/>
          </p:nvPr>
        </p:nvSpPr>
        <p:spPr/>
        <p:txBody>
          <a:bodyPr/>
          <a:lstStyle/>
          <a:p>
            <a:fld id="{52F2AB2C-4BF4-45FE-9B92-5E26DFD22ACB}" type="slidenum">
              <a:rPr lang="zh-CN" altLang="en-US" smtClean="0"/>
              <a:t>5</a:t>
            </a:fld>
            <a:endParaRPr lang="zh-CN" altLang="en-US"/>
          </a:p>
        </p:txBody>
      </p:sp>
    </p:spTree>
    <p:extLst>
      <p:ext uri="{BB962C8B-B14F-4D97-AF65-F5344CB8AC3E}">
        <p14:creationId xmlns:p14="http://schemas.microsoft.com/office/powerpoint/2010/main" val="490690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755650"/>
            <a:ext cx="4572000" cy="3429000"/>
          </a:xfrm>
        </p:spPr>
      </p:sp>
      <p:sp>
        <p:nvSpPr>
          <p:cNvPr id="3" name="备注占位符 2"/>
          <p:cNvSpPr>
            <a:spLocks noGrp="1"/>
          </p:cNvSpPr>
          <p:nvPr>
            <p:ph type="body" idx="1"/>
          </p:nvPr>
        </p:nvSpPr>
        <p:spPr/>
        <p:txBody>
          <a:bodyPr/>
          <a:lstStyle/>
          <a:p>
            <a:pPr>
              <a:defRPr/>
            </a:pPr>
            <a:r>
              <a:rPr lang="zh-CN" altLang="en-US" sz="1600" dirty="0"/>
              <a:t>基于建设目标任务，我们提出了河长制信息系统的整体框架</a:t>
            </a:r>
          </a:p>
        </p:txBody>
      </p:sp>
      <p:sp>
        <p:nvSpPr>
          <p:cNvPr id="4" name="灯片编号占位符 3"/>
          <p:cNvSpPr>
            <a:spLocks noGrp="1"/>
          </p:cNvSpPr>
          <p:nvPr>
            <p:ph type="sldNum" sz="quarter" idx="10"/>
          </p:nvPr>
        </p:nvSpPr>
        <p:spPr/>
        <p:txBody>
          <a:bodyPr/>
          <a:lstStyle/>
          <a:p>
            <a:fld id="{52F2AB2C-4BF4-45FE-9B92-5E26DFD22ACB}" type="slidenum">
              <a:rPr lang="zh-CN" altLang="en-US" smtClean="0"/>
              <a:t>6</a:t>
            </a:fld>
            <a:endParaRPr lang="zh-CN" altLang="en-US"/>
          </a:p>
        </p:txBody>
      </p:sp>
    </p:spTree>
    <p:extLst>
      <p:ext uri="{BB962C8B-B14F-4D97-AF65-F5344CB8AC3E}">
        <p14:creationId xmlns:p14="http://schemas.microsoft.com/office/powerpoint/2010/main" val="39011475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首先，我们对河长的工作职责，充分的分析，总的来说，河长的主要工作职责（</a:t>
            </a:r>
            <a:r>
              <a:rPr lang="en-US" altLang="zh-CN" dirty="0">
                <a:ea typeface="宋体" charset="-122"/>
              </a:rPr>
              <a:t>8</a:t>
            </a:r>
            <a:r>
              <a:rPr lang="zh-CN" altLang="en-US" dirty="0">
                <a:ea typeface="宋体" charset="-122"/>
              </a:rPr>
              <a:t>个字）：组织、协调、督导、考核。</a:t>
            </a:r>
            <a:endParaRPr lang="en-US" altLang="zh-CN" dirty="0">
              <a:ea typeface="宋体" charset="-122"/>
            </a:endParaRPr>
          </a:p>
          <a:p>
            <a:r>
              <a:rPr lang="zh-CN" altLang="en-US" dirty="0">
                <a:ea typeface="宋体" charset="-122"/>
              </a:rPr>
              <a:t>组织是：对</a:t>
            </a:r>
            <a:r>
              <a:rPr lang="zh-CN" altLang="en-US" kern="100" dirty="0">
                <a:latin typeface="+mn-ea"/>
              </a:rPr>
              <a:t>相应河湖的管理和保护工作</a:t>
            </a:r>
            <a:endParaRPr lang="en-US" altLang="zh-CN" kern="100" dirty="0">
              <a:latin typeface="+mn-ea"/>
            </a:endParaRPr>
          </a:p>
          <a:p>
            <a:r>
              <a:rPr lang="zh-CN" altLang="en-US" b="1" kern="100" dirty="0">
                <a:solidFill>
                  <a:srgbClr val="FF0000"/>
                </a:solidFill>
                <a:latin typeface="+mn-ea"/>
              </a:rPr>
              <a:t>协调是：对</a:t>
            </a:r>
            <a:r>
              <a:rPr lang="zh-CN" altLang="en-US" kern="100" dirty="0">
                <a:latin typeface="+mn-ea"/>
              </a:rPr>
              <a:t>上下游、左右岸，实行联防联控。</a:t>
            </a:r>
            <a:endParaRPr lang="en-US" altLang="zh-CN" kern="100" dirty="0">
              <a:latin typeface="+mn-ea"/>
            </a:endParaRPr>
          </a:p>
          <a:p>
            <a:r>
              <a:rPr lang="zh-CN" altLang="en-US" b="1" kern="100" dirty="0">
                <a:solidFill>
                  <a:srgbClr val="FF0000"/>
                </a:solidFill>
                <a:latin typeface="+mn-ea"/>
              </a:rPr>
              <a:t>督导是：</a:t>
            </a:r>
            <a:r>
              <a:rPr lang="zh-CN" altLang="en-US" kern="100" dirty="0">
                <a:latin typeface="+mn-ea"/>
              </a:rPr>
              <a:t>对相关部门和下一级河长履职情况进行</a:t>
            </a:r>
            <a:r>
              <a:rPr lang="zh-CN" altLang="en-US" b="1" kern="100" dirty="0">
                <a:solidFill>
                  <a:srgbClr val="FF0000"/>
                </a:solidFill>
                <a:latin typeface="+mn-ea"/>
              </a:rPr>
              <a:t>督导</a:t>
            </a:r>
            <a:endParaRPr lang="en-US" altLang="zh-CN" b="1" kern="100" dirty="0">
              <a:solidFill>
                <a:srgbClr val="FF0000"/>
              </a:solidFill>
              <a:latin typeface="+mn-ea"/>
            </a:endParaRPr>
          </a:p>
          <a:p>
            <a:r>
              <a:rPr lang="zh-CN" altLang="en-US" kern="100" dirty="0">
                <a:latin typeface="+mn-ea"/>
              </a:rPr>
              <a:t>考核是： 对其目标任务完成情况进行</a:t>
            </a:r>
            <a:r>
              <a:rPr lang="zh-CN" altLang="en-US" b="1" kern="100" dirty="0">
                <a:solidFill>
                  <a:srgbClr val="FF0000"/>
                </a:solidFill>
                <a:latin typeface="+mn-ea"/>
              </a:rPr>
              <a:t>考核</a:t>
            </a:r>
            <a:endParaRPr lang="zh-CN" altLang="en-US" dirty="0">
              <a:ea typeface="宋体" charset="-122"/>
            </a:endParaRPr>
          </a:p>
        </p:txBody>
      </p:sp>
    </p:spTree>
    <p:extLst>
      <p:ext uri="{BB962C8B-B14F-4D97-AF65-F5344CB8AC3E}">
        <p14:creationId xmlns:p14="http://schemas.microsoft.com/office/powerpoint/2010/main" val="4282562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zh-CN" altLang="en-US" dirty="0">
                <a:ea typeface="宋体" charset="-122"/>
              </a:rPr>
              <a:t>在分析了河长的基本工作职责需求之后，</a:t>
            </a:r>
            <a:endParaRPr lang="en-US" altLang="zh-CN" dirty="0">
              <a:ea typeface="宋体" charset="-122"/>
            </a:endParaRPr>
          </a:p>
          <a:p>
            <a:r>
              <a:rPr lang="zh-CN" altLang="en-US" dirty="0">
                <a:ea typeface="宋体" charset="-122"/>
              </a:rPr>
              <a:t>我们归纳总结，定义了省级河长制信息系统，四类用户和其的功能需求。</a:t>
            </a:r>
            <a:endParaRPr lang="en-US" altLang="zh-CN" dirty="0">
              <a:ea typeface="宋体" charset="-122"/>
            </a:endParaRPr>
          </a:p>
          <a:p>
            <a:r>
              <a:rPr lang="zh-CN" altLang="en-US" dirty="0">
                <a:ea typeface="宋体" charset="-122"/>
              </a:rPr>
              <a:t>四类用户分别为：河长办、各级河长、巡查员、社会公众</a:t>
            </a:r>
            <a:endParaRPr lang="en-US" altLang="zh-CN" dirty="0">
              <a:ea typeface="宋体" charset="-122"/>
            </a:endParaRPr>
          </a:p>
          <a:p>
            <a:endParaRPr lang="zh-CN" altLang="en-US" dirty="0">
              <a:ea typeface="宋体" charset="-122"/>
            </a:endParaRPr>
          </a:p>
        </p:txBody>
      </p:sp>
    </p:spTree>
    <p:extLst>
      <p:ext uri="{BB962C8B-B14F-4D97-AF65-F5344CB8AC3E}">
        <p14:creationId xmlns:p14="http://schemas.microsoft.com/office/powerpoint/2010/main" val="936928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Rot="1" noChangeAspect="1" noChangeArrowheads="1" noTextEdit="1"/>
          </p:cNvSpPr>
          <p:nvPr>
            <p:ph type="sldImg"/>
          </p:nvPr>
        </p:nvSpPr>
        <p:spPr>
          <a:xfrm>
            <a:off x="1143000" y="755650"/>
            <a:ext cx="4572000" cy="3429000"/>
          </a:xfrm>
          <a:ln/>
        </p:spPr>
      </p:sp>
      <p:sp>
        <p:nvSpPr>
          <p:cNvPr id="267267" name="Rectangle 3"/>
          <p:cNvSpPr>
            <a:spLocks noGrp="1" noChangeArrowheads="1"/>
          </p:cNvSpPr>
          <p:nvPr>
            <p:ph type="body" idx="1"/>
          </p:nvPr>
        </p:nvSpPr>
        <p:spPr>
          <a:noFill/>
          <a:ln/>
        </p:spPr>
        <p:txBody>
          <a:bodyPr/>
          <a:lstStyle/>
          <a:p>
            <a:r>
              <a:rPr lang="en-US" altLang="zh-CN" sz="1200" b="1" dirty="0">
                <a:solidFill>
                  <a:srgbClr val="000000"/>
                </a:solidFill>
                <a:latin typeface="Verdana" panose="020B0604030504040204" pitchFamily="34" charset="0"/>
                <a:ea typeface="+mn-ea"/>
                <a:cs typeface="Arial" panose="020B0604020202020204" pitchFamily="34" charset="0"/>
              </a:rPr>
              <a:t> </a:t>
            </a:r>
            <a:r>
              <a:rPr lang="zh-CN" altLang="en-US" sz="1200" b="1" dirty="0">
                <a:solidFill>
                  <a:srgbClr val="000000"/>
                </a:solidFill>
                <a:latin typeface="Verdana" panose="020B0604030504040204" pitchFamily="34" charset="0"/>
                <a:ea typeface="+mn-ea"/>
                <a:cs typeface="Arial" panose="020B0604020202020204" pitchFamily="34" charset="0"/>
              </a:rPr>
              <a:t>在充分的需求分析之后，根据水利部的技术要求，我们提出了省级河长制信息系统的总体框架，</a:t>
            </a:r>
            <a:endParaRPr lang="en-US" altLang="zh-CN" sz="1200" b="1" dirty="0">
              <a:solidFill>
                <a:srgbClr val="000000"/>
              </a:solidFill>
              <a:latin typeface="Verdana" panose="020B0604030504040204" pitchFamily="34" charset="0"/>
              <a:ea typeface="+mn-ea"/>
              <a:cs typeface="Arial" panose="020B0604020202020204" pitchFamily="34" charset="0"/>
            </a:endParaRPr>
          </a:p>
          <a:p>
            <a:r>
              <a:rPr lang="zh-CN" altLang="en-US" sz="1200" b="1" dirty="0">
                <a:solidFill>
                  <a:srgbClr val="000000"/>
                </a:solidFill>
                <a:latin typeface="Verdana" panose="020B0604030504040204" pitchFamily="34" charset="0"/>
                <a:ea typeface="+mn-ea"/>
                <a:cs typeface="Arial" panose="020B0604020202020204" pitchFamily="34" charset="0"/>
              </a:rPr>
              <a:t>系统建设在基础云环境的基础上，主要是数据库的建设，应用支撑的建设，河长制综合信息服务和管理应用系统建设，移动应用建设。</a:t>
            </a:r>
            <a:endParaRPr lang="zh-CN" altLang="en-US" dirty="0">
              <a:ea typeface="宋体" charset="-122"/>
            </a:endParaRPr>
          </a:p>
        </p:txBody>
      </p:sp>
    </p:spTree>
    <p:extLst>
      <p:ext uri="{BB962C8B-B14F-4D97-AF65-F5344CB8AC3E}">
        <p14:creationId xmlns:p14="http://schemas.microsoft.com/office/powerpoint/2010/main" val="381859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 descr="C:\Documents and Settings\Administrator\桌面\模板.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727" y="-25194"/>
            <a:ext cx="9158514" cy="6883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31329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72FEB9A-576A-4770-9B85-D2057890B0A7}" type="datetimeFigureOut">
              <a:rPr lang="zh-CN" altLang="en-US" smtClean="0">
                <a:solidFill>
                  <a:prstClr val="black">
                    <a:tint val="75000"/>
                  </a:prstClr>
                </a:solidFill>
              </a:rPr>
              <a:pPr/>
              <a:t>2017/7/19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CF491D0-99D1-42C8-975E-95F7A54D5978}"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21992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23528" y="231485"/>
            <a:ext cx="8229600" cy="533219"/>
          </a:xfrm>
        </p:spPr>
        <p:txBody>
          <a:bodyPr>
            <a:noAutofit/>
          </a:bodyPr>
          <a:lstStyle>
            <a:lvl1pPr algn="l">
              <a:defRPr sz="3200" b="1" cap="none" spc="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defRPr>
            </a:lvl1pPr>
          </a:lstStyle>
          <a:p>
            <a:r>
              <a:rPr lang="zh-CN" altLang="en-US" dirty="0"/>
              <a:t>单击此处编辑母版标题样式</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ustDataLst>
      <p:tags r:id="rId1"/>
    </p:custData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2017/7/19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2017/7/19</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ustDataLst>
      <p:tags r:id="rId1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4"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jpe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10.xml"/><Relationship Id="rId16" Type="http://schemas.openxmlformats.org/officeDocument/2006/relationships/image" Target="../media/image20.png"/><Relationship Id="rId1" Type="http://schemas.openxmlformats.org/officeDocument/2006/relationships/slideLayout" Target="../slideLayouts/slideLayout13.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tags" Target="../tags/tag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30.png"/><Relationship Id="rId2" Type="http://schemas.openxmlformats.org/officeDocument/2006/relationships/slideLayout" Target="../slideLayouts/slideLayout13.xml"/><Relationship Id="rId1" Type="http://schemas.openxmlformats.org/officeDocument/2006/relationships/tags" Target="../tags/tag9.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ags" Target="../tags/tag10.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image" Target="../media/image37.png"/><Relationship Id="rId2" Type="http://schemas.openxmlformats.org/officeDocument/2006/relationships/slideLayout" Target="../slideLayouts/slideLayout13.xml"/><Relationship Id="rId1" Type="http://schemas.openxmlformats.org/officeDocument/2006/relationships/tags" Target="../tags/tag1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12.xml"/><Relationship Id="rId5" Type="http://schemas.openxmlformats.org/officeDocument/2006/relationships/image" Target="../media/image39.jpe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23.xml"/><Relationship Id="rId7" Type="http://schemas.openxmlformats.org/officeDocument/2006/relationships/diagramColors" Target="../diagrams/colors4.xml"/><Relationship Id="rId2" Type="http://schemas.openxmlformats.org/officeDocument/2006/relationships/slideLayout" Target="../slideLayouts/slideLayout13.xml"/><Relationship Id="rId1" Type="http://schemas.openxmlformats.org/officeDocument/2006/relationships/tags" Target="../tags/tag13.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40.png"/></Relationships>
</file>

<file path=ppt/slides/_rels/slide2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14.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3.xml"/><Relationship Id="rId1" Type="http://schemas.openxmlformats.org/officeDocument/2006/relationships/tags" Target="../tags/tag15.xml"/><Relationship Id="rId5" Type="http://schemas.openxmlformats.org/officeDocument/2006/relationships/image" Target="../media/image46.png"/><Relationship Id="rId4" Type="http://schemas.openxmlformats.org/officeDocument/2006/relationships/image" Target="../media/image45.png"/></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48.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tags" Target="../tags/tag16.xml"/><Relationship Id="rId4" Type="http://schemas.openxmlformats.org/officeDocument/2006/relationships/image" Target="../media/image49.jpeg"/></Relationships>
</file>

<file path=ppt/slides/_rels/slide2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13.xml"/><Relationship Id="rId5" Type="http://schemas.openxmlformats.org/officeDocument/2006/relationships/image" Target="../media/image52.png"/><Relationship Id="rId4" Type="http://schemas.openxmlformats.org/officeDocument/2006/relationships/image" Target="../media/image51.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31.xml"/><Relationship Id="rId1" Type="http://schemas.openxmlformats.org/officeDocument/2006/relationships/slideLayout" Target="../slideLayouts/slideLayout13.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jpeg"/></Relationships>
</file>

<file path=ppt/slides/_rels/slide32.xml.rels><?xml version="1.0" encoding="UTF-8" standalone="yes"?>
<Relationships xmlns="http://schemas.openxmlformats.org/package/2006/relationships"><Relationship Id="rId3" Type="http://schemas.openxmlformats.org/officeDocument/2006/relationships/image" Target="../media/image57.png"/><Relationship Id="rId7" Type="http://schemas.openxmlformats.org/officeDocument/2006/relationships/image" Target="../media/image61.png"/><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3.xml"/><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5.xml"/><Relationship Id="rId1" Type="http://schemas.openxmlformats.org/officeDocument/2006/relationships/slideLayout" Target="../slideLayouts/slideLayout1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2.xml"/><Relationship Id="rId1" Type="http://schemas.openxmlformats.org/officeDocument/2006/relationships/tags" Target="../tags/tag18.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2.xml"/><Relationship Id="rId1" Type="http://schemas.openxmlformats.org/officeDocument/2006/relationships/tags" Target="../tags/tag19.xml"/><Relationship Id="rId4" Type="http://schemas.openxmlformats.org/officeDocument/2006/relationships/hyperlink" Target="mailto:xiaofl@mwr.gov.c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4"/>
          <p:cNvSpPr txBox="1">
            <a:spLocks noChangeArrowheads="1"/>
          </p:cNvSpPr>
          <p:nvPr/>
        </p:nvSpPr>
        <p:spPr>
          <a:xfrm>
            <a:off x="13426" y="1844824"/>
            <a:ext cx="9117149" cy="1988641"/>
          </a:xfrm>
          <a:prstGeom prst="rect">
            <a:avLst/>
          </a:prstGeom>
        </p:spPr>
        <p:txBody>
          <a:bodyPr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lvl1pPr algn="l" defTabSz="914400" rtl="0" eaLnBrk="1" latinLnBrk="0" hangingPunct="1">
              <a:spcBef>
                <a:spcPct val="0"/>
              </a:spcBef>
              <a:buNone/>
              <a:defRPr sz="2800" b="1" kern="1200">
                <a:solidFill>
                  <a:schemeClr val="bg1"/>
                </a:solidFill>
                <a:latin typeface="微软雅黑" pitchFamily="34" charset="-122"/>
                <a:ea typeface="微软雅黑" pitchFamily="34" charset="-122"/>
                <a:cs typeface="+mj-cs"/>
              </a:defRPr>
            </a:lvl1pPr>
          </a:lstStyle>
          <a:p>
            <a:pPr algn="ctr">
              <a:lnSpc>
                <a:spcPct val="150000"/>
              </a:lnSpc>
              <a:defRPr/>
            </a:pPr>
            <a:r>
              <a:rPr lang="zh-CN" altLang="en-US" sz="4400" dirty="0">
                <a:solidFill>
                  <a:srgbClr val="CD6209"/>
                </a:solidFill>
                <a:effectLst>
                  <a:glow rad="127000">
                    <a:schemeClr val="bg1"/>
                  </a:glow>
                  <a:outerShdw blurRad="38100" dist="38100" dir="2700000" algn="tl">
                    <a:srgbClr val="000000">
                      <a:alpha val="43137"/>
                    </a:srgbClr>
                  </a:outerShdw>
                </a:effectLst>
                <a:cs typeface="宋体-18030"/>
              </a:rPr>
              <a:t>省级河长制信息系统</a:t>
            </a:r>
            <a:endParaRPr lang="en-US" altLang="zh-CN" sz="4400" dirty="0">
              <a:solidFill>
                <a:srgbClr val="CD6209"/>
              </a:solidFill>
              <a:effectLst>
                <a:glow rad="127000">
                  <a:schemeClr val="bg1"/>
                </a:glow>
                <a:outerShdw blurRad="38100" dist="38100" dir="2700000" algn="tl">
                  <a:srgbClr val="000000">
                    <a:alpha val="43137"/>
                  </a:srgbClr>
                </a:outerShdw>
              </a:effectLst>
              <a:cs typeface="宋体-18030"/>
            </a:endParaRPr>
          </a:p>
          <a:p>
            <a:pPr algn="ctr">
              <a:lnSpc>
                <a:spcPct val="150000"/>
              </a:lnSpc>
              <a:defRPr/>
            </a:pPr>
            <a:r>
              <a:rPr lang="zh-CN" altLang="en-US" sz="4400" dirty="0">
                <a:solidFill>
                  <a:srgbClr val="CD6209"/>
                </a:solidFill>
                <a:effectLst>
                  <a:glow rad="127000">
                    <a:schemeClr val="bg1"/>
                  </a:glow>
                  <a:outerShdw blurRad="38100" dist="38100" dir="2700000" algn="tl">
                    <a:srgbClr val="000000">
                      <a:alpha val="43137"/>
                    </a:srgbClr>
                  </a:outerShdw>
                </a:effectLst>
                <a:cs typeface="宋体-18030"/>
              </a:rPr>
              <a:t>建设方案</a:t>
            </a:r>
          </a:p>
        </p:txBody>
      </p:sp>
      <p:sp>
        <p:nvSpPr>
          <p:cNvPr id="13" name="副标题 2"/>
          <p:cNvSpPr txBox="1">
            <a:spLocks/>
          </p:cNvSpPr>
          <p:nvPr/>
        </p:nvSpPr>
        <p:spPr>
          <a:xfrm>
            <a:off x="1259632" y="5517232"/>
            <a:ext cx="6858000" cy="1655762"/>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ts val="4500"/>
              </a:lnSpc>
              <a:spcBef>
                <a:spcPts val="0"/>
              </a:spcBef>
              <a:buNone/>
            </a:pPr>
            <a:r>
              <a:rPr lang="zh-CN" altLang="en-US" sz="2000" b="1" dirty="0">
                <a:latin typeface="Times New Roman" panose="02020603050405020304" pitchFamily="18" charset="0"/>
                <a:ea typeface="+mj-ea"/>
                <a:cs typeface="Times New Roman" panose="02020603050405020304" pitchFamily="18" charset="0"/>
              </a:rPr>
              <a:t>北京金水信息技术发展有限公司</a:t>
            </a:r>
            <a:endParaRPr lang="en-US" altLang="zh-CN" sz="2000" b="1" dirty="0">
              <a:latin typeface="Times New Roman" panose="02020603050405020304" pitchFamily="18" charset="0"/>
              <a:ea typeface="+mj-ea"/>
              <a:cs typeface="Times New Roman" panose="02020603050405020304" pitchFamily="18" charset="0"/>
            </a:endParaRPr>
          </a:p>
          <a:p>
            <a:pPr marL="0" indent="0" algn="ctr">
              <a:lnSpc>
                <a:spcPts val="4500"/>
              </a:lnSpc>
              <a:spcBef>
                <a:spcPts val="0"/>
              </a:spcBef>
              <a:buNone/>
            </a:pPr>
            <a:r>
              <a:rPr lang="en-US" altLang="zh-CN" sz="2000" b="1" dirty="0">
                <a:latin typeface="+mj-ea"/>
                <a:ea typeface="+mj-ea"/>
                <a:cs typeface="Times New Roman" panose="02020603050405020304" pitchFamily="18" charset="0"/>
              </a:rPr>
              <a:t>2017</a:t>
            </a:r>
            <a:r>
              <a:rPr lang="zh-CN" altLang="en-US" sz="2000" b="1" dirty="0">
                <a:latin typeface="+mj-ea"/>
                <a:ea typeface="+mj-ea"/>
                <a:cs typeface="Times New Roman" panose="02020603050405020304" pitchFamily="18" charset="0"/>
              </a:rPr>
              <a:t>年</a:t>
            </a:r>
            <a:r>
              <a:rPr lang="en-US" altLang="zh-CN" sz="2000" b="1" dirty="0">
                <a:latin typeface="+mj-ea"/>
                <a:ea typeface="+mj-ea"/>
                <a:cs typeface="Times New Roman" panose="02020603050405020304" pitchFamily="18" charset="0"/>
              </a:rPr>
              <a:t>7</a:t>
            </a:r>
            <a:r>
              <a:rPr lang="zh-CN" altLang="en-US" sz="2000" b="1" dirty="0">
                <a:latin typeface="+mj-ea"/>
                <a:ea typeface="+mj-ea"/>
                <a:cs typeface="Times New Roman" panose="02020603050405020304" pitchFamily="18" charset="0"/>
              </a:rPr>
              <a:t>月</a:t>
            </a:r>
          </a:p>
        </p:txBody>
      </p:sp>
    </p:spTree>
    <p:custDataLst>
      <p:tags r:id="rId1"/>
    </p:custDataLst>
    <p:extLst>
      <p:ext uri="{BB962C8B-B14F-4D97-AF65-F5344CB8AC3E}">
        <p14:creationId xmlns:p14="http://schemas.microsoft.com/office/powerpoint/2010/main" val="1694501205"/>
      </p:ext>
    </p:extLst>
  </p:cSld>
  <p:clrMapOvr>
    <a:masterClrMapping/>
  </p:clrMapOvr>
  <p:transition advTm="25434"/>
  <p:extLst mod="1">
    <p:ext uri="{E180D4A7-C9FB-4DFB-919C-405C955672EB}">
      <p14:showEvtLst xmlns:p14="http://schemas.microsoft.com/office/powerpoint/2010/main">
        <p14:playEvt time="0" objId="11"/>
        <p14:stopEvt time="25056" objId="11"/>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二、总体框架</a:t>
            </a:r>
          </a:p>
        </p:txBody>
      </p:sp>
      <p:grpSp>
        <p:nvGrpSpPr>
          <p:cNvPr id="11" name="组合 10"/>
          <p:cNvGrpSpPr/>
          <p:nvPr/>
        </p:nvGrpSpPr>
        <p:grpSpPr>
          <a:xfrm>
            <a:off x="6732240" y="79637"/>
            <a:ext cx="2321497"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2.3 </a:t>
              </a:r>
              <a:r>
                <a:rPr kumimoji="1" lang="zh-CN" altLang="en-US" sz="2000" b="1" dirty="0">
                  <a:solidFill>
                    <a:prstClr val="white"/>
                  </a:solidFill>
                  <a:latin typeface="微软雅黑" pitchFamily="34" charset="-122"/>
                  <a:cs typeface="Arial Unicode MS" pitchFamily="34" charset="-122"/>
                </a:rPr>
                <a:t>系统集成</a:t>
              </a:r>
            </a:p>
          </p:txBody>
        </p:sp>
      </p:grpSp>
      <p:pic>
        <p:nvPicPr>
          <p:cNvPr id="55" name="Picture 2">
            <a:extLst>
              <a:ext uri="{FF2B5EF4-FFF2-40B4-BE49-F238E27FC236}">
                <a16:creationId xmlns:a16="http://schemas.microsoft.com/office/drawing/2014/main" id="{C27CA0F9-399D-48CB-9E2F-2EB41165B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35931"/>
          <a:stretch>
            <a:fillRect/>
          </a:stretch>
        </p:blipFill>
        <p:spPr bwMode="auto">
          <a:xfrm>
            <a:off x="3733800" y="901700"/>
            <a:ext cx="876300" cy="546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6" name="Picture 11">
            <a:extLst>
              <a:ext uri="{FF2B5EF4-FFF2-40B4-BE49-F238E27FC236}">
                <a16:creationId xmlns:a16="http://schemas.microsoft.com/office/drawing/2014/main" id="{6D15F2BC-A8A2-4B1E-B046-1ED21F72E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9800" y="4129088"/>
            <a:ext cx="806450" cy="806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7" name="Picture 5">
            <a:extLst>
              <a:ext uri="{FF2B5EF4-FFF2-40B4-BE49-F238E27FC236}">
                <a16:creationId xmlns:a16="http://schemas.microsoft.com/office/drawing/2014/main" id="{62A868AF-8C05-46BB-A71D-923A0BE85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26050" y="1873250"/>
            <a:ext cx="717550" cy="717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8" name="Picture 4">
            <a:extLst>
              <a:ext uri="{FF2B5EF4-FFF2-40B4-BE49-F238E27FC236}">
                <a16:creationId xmlns:a16="http://schemas.microsoft.com/office/drawing/2014/main" id="{AB3863DF-1615-4F46-94BF-E9951480324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0475" y="1885950"/>
            <a:ext cx="695325" cy="695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9" name="Picture 3">
            <a:extLst>
              <a:ext uri="{FF2B5EF4-FFF2-40B4-BE49-F238E27FC236}">
                <a16:creationId xmlns:a16="http://schemas.microsoft.com/office/drawing/2014/main" id="{82E5C6BD-D6AC-43AE-8BC1-2E732EE141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2000" y="1752600"/>
            <a:ext cx="889000" cy="889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0" name="矩形 59">
            <a:extLst>
              <a:ext uri="{FF2B5EF4-FFF2-40B4-BE49-F238E27FC236}">
                <a16:creationId xmlns:a16="http://schemas.microsoft.com/office/drawing/2014/main" id="{169A77F3-6433-4FCB-868B-EB79A72F690F}"/>
              </a:ext>
            </a:extLst>
          </p:cNvPr>
          <p:cNvSpPr/>
          <p:nvPr/>
        </p:nvSpPr>
        <p:spPr>
          <a:xfrm>
            <a:off x="6248400" y="2819400"/>
            <a:ext cx="2743200" cy="3925888"/>
          </a:xfrm>
          <a:prstGeom prst="rect">
            <a:avLst/>
          </a:prstGeom>
          <a:noFill/>
          <a:ln w="25400" cap="flat" cmpd="sng" algn="ctr">
            <a:solidFill>
              <a:srgbClr val="1A327F">
                <a:lumMod val="60000"/>
                <a:lumOff val="40000"/>
              </a:srgbClr>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1" lang="zh-CN" altLang="en-US" sz="1800" b="0" i="0" u="none" strike="noStrike" kern="0" cap="none" spc="0" normalizeH="0" baseline="0" noProof="0" dirty="0">
              <a:ln>
                <a:noFill/>
              </a:ln>
              <a:solidFill>
                <a:srgbClr val="FFFFFF"/>
              </a:solidFill>
              <a:effectLst/>
              <a:uLnTx/>
              <a:uFillTx/>
              <a:latin typeface="Microsoft YaHei" charset="-122"/>
              <a:ea typeface="+mn-ea"/>
              <a:cs typeface="Microsoft YaHei" charset="-122"/>
            </a:endParaRPr>
          </a:p>
        </p:txBody>
      </p:sp>
      <p:sp>
        <p:nvSpPr>
          <p:cNvPr id="61" name="矩形 60">
            <a:extLst>
              <a:ext uri="{FF2B5EF4-FFF2-40B4-BE49-F238E27FC236}">
                <a16:creationId xmlns:a16="http://schemas.microsoft.com/office/drawing/2014/main" id="{4D68FE3A-997E-407D-ABD3-82471CB5798F}"/>
              </a:ext>
            </a:extLst>
          </p:cNvPr>
          <p:cNvSpPr/>
          <p:nvPr/>
        </p:nvSpPr>
        <p:spPr>
          <a:xfrm>
            <a:off x="3175000" y="1981200"/>
            <a:ext cx="2997200" cy="2209800"/>
          </a:xfrm>
          <a:prstGeom prst="rect">
            <a:avLst/>
          </a:prstGeom>
          <a:noFill/>
          <a:ln w="25400" cap="flat" cmpd="sng" algn="ctr">
            <a:solidFill>
              <a:srgbClr val="C00000"/>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1" lang="zh-CN" altLang="en-US" sz="1800" b="0" i="0" u="none" strike="noStrike" kern="0" cap="none" spc="0" normalizeH="0" baseline="0" noProof="0" dirty="0">
              <a:ln>
                <a:noFill/>
              </a:ln>
              <a:solidFill>
                <a:srgbClr val="73899F">
                  <a:lumMod val="75000"/>
                </a:srgbClr>
              </a:solidFill>
              <a:effectLst/>
              <a:uLnTx/>
              <a:uFillTx/>
              <a:latin typeface="Microsoft YaHei" charset="-122"/>
              <a:ea typeface="+mn-ea"/>
              <a:cs typeface="Microsoft YaHei" charset="-122"/>
            </a:endParaRPr>
          </a:p>
        </p:txBody>
      </p:sp>
      <p:sp>
        <p:nvSpPr>
          <p:cNvPr id="62" name="矩形 61">
            <a:extLst>
              <a:ext uri="{FF2B5EF4-FFF2-40B4-BE49-F238E27FC236}">
                <a16:creationId xmlns:a16="http://schemas.microsoft.com/office/drawing/2014/main" id="{B9A4DB2A-5871-4581-95CF-94EB518E6F16}"/>
              </a:ext>
            </a:extLst>
          </p:cNvPr>
          <p:cNvSpPr/>
          <p:nvPr/>
        </p:nvSpPr>
        <p:spPr>
          <a:xfrm>
            <a:off x="152400" y="1981200"/>
            <a:ext cx="2895600" cy="4724400"/>
          </a:xfrm>
          <a:prstGeom prst="rect">
            <a:avLst/>
          </a:prstGeom>
          <a:noFill/>
          <a:ln w="25400" cap="flat" cmpd="sng" algn="ctr">
            <a:solidFill>
              <a:srgbClr val="1A327F">
                <a:lumMod val="60000"/>
                <a:lumOff val="40000"/>
              </a:srgbClr>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1" lang="zh-CN" altLang="en-US" sz="1800" b="0" i="0" u="none" strike="noStrike" kern="0" cap="none" spc="0" normalizeH="0" baseline="0" noProof="0" dirty="0">
              <a:ln>
                <a:noFill/>
              </a:ln>
              <a:solidFill>
                <a:srgbClr val="73899F">
                  <a:lumMod val="75000"/>
                </a:srgbClr>
              </a:solidFill>
              <a:effectLst/>
              <a:uLnTx/>
              <a:uFillTx/>
              <a:latin typeface="Microsoft YaHei" charset="-122"/>
              <a:ea typeface="+mn-ea"/>
              <a:cs typeface="Microsoft YaHei" charset="-122"/>
            </a:endParaRPr>
          </a:p>
        </p:txBody>
      </p:sp>
      <p:sp>
        <p:nvSpPr>
          <p:cNvPr id="63" name="TextBox 149">
            <a:extLst>
              <a:ext uri="{FF2B5EF4-FFF2-40B4-BE49-F238E27FC236}">
                <a16:creationId xmlns:a16="http://schemas.microsoft.com/office/drawing/2014/main" id="{3189FD89-02FB-4759-83E7-D2B007D9B8E8}"/>
              </a:ext>
            </a:extLst>
          </p:cNvPr>
          <p:cNvSpPr txBox="1"/>
          <p:nvPr/>
        </p:nvSpPr>
        <p:spPr>
          <a:xfrm>
            <a:off x="304800" y="2133600"/>
            <a:ext cx="838200" cy="400050"/>
          </a:xfrm>
          <a:prstGeom prst="rect">
            <a:avLst/>
          </a:prstGeom>
          <a:noFill/>
          <a:ln>
            <a:solidFill>
              <a:srgbClr val="C00000"/>
            </a:solidFill>
            <a:prstDash val="dashDot"/>
          </a:ln>
        </p:spPr>
        <p:txBody>
          <a:bodyPr>
            <a:spAutoFit/>
          </a:bodyPr>
          <a:lstStyle/>
          <a:p>
            <a:pPr eaLnBrk="0" fontAlgn="base" hangingPunct="0">
              <a:spcBef>
                <a:spcPct val="0"/>
              </a:spcBef>
              <a:spcAft>
                <a:spcPct val="0"/>
              </a:spcAft>
              <a:defRPr/>
            </a:pPr>
            <a:r>
              <a:rPr lang="zh-CN" altLang="en-US" sz="2000" b="1" dirty="0">
                <a:solidFill>
                  <a:srgbClr val="0099FF">
                    <a:lumMod val="50000"/>
                  </a:srgbClr>
                </a:solidFill>
                <a:latin typeface="微软雅黑" panose="020B0503020204020204" pitchFamily="34" charset="-122"/>
              </a:rPr>
              <a:t>融合</a:t>
            </a:r>
          </a:p>
        </p:txBody>
      </p:sp>
      <p:sp>
        <p:nvSpPr>
          <p:cNvPr id="64" name="TextBox 150">
            <a:extLst>
              <a:ext uri="{FF2B5EF4-FFF2-40B4-BE49-F238E27FC236}">
                <a16:creationId xmlns:a16="http://schemas.microsoft.com/office/drawing/2014/main" id="{E5815B44-B70C-40C2-878B-03D128201997}"/>
              </a:ext>
            </a:extLst>
          </p:cNvPr>
          <p:cNvSpPr txBox="1"/>
          <p:nvPr/>
        </p:nvSpPr>
        <p:spPr>
          <a:xfrm>
            <a:off x="5334000" y="3028950"/>
            <a:ext cx="762000" cy="400050"/>
          </a:xfrm>
          <a:prstGeom prst="rect">
            <a:avLst/>
          </a:prstGeom>
          <a:noFill/>
          <a:ln>
            <a:solidFill>
              <a:srgbClr val="C00000"/>
            </a:solidFill>
            <a:prstDash val="dashDot"/>
          </a:ln>
        </p:spPr>
        <p:txBody>
          <a:bodyPr>
            <a:spAutoFit/>
          </a:bodyPr>
          <a:lstStyle/>
          <a:p>
            <a:pPr eaLnBrk="0" fontAlgn="base" hangingPunct="0">
              <a:spcBef>
                <a:spcPct val="0"/>
              </a:spcBef>
              <a:spcAft>
                <a:spcPct val="0"/>
              </a:spcAft>
              <a:defRPr/>
            </a:pPr>
            <a:r>
              <a:rPr lang="zh-CN" altLang="en-US" sz="2000" b="1" dirty="0">
                <a:solidFill>
                  <a:srgbClr val="6F7234"/>
                </a:solidFill>
                <a:latin typeface="微软雅黑" panose="020B0503020204020204" pitchFamily="34" charset="-122"/>
              </a:rPr>
              <a:t>对接</a:t>
            </a:r>
            <a:r>
              <a:rPr lang="zh-CN" altLang="en-US" sz="2000" b="1" dirty="0">
                <a:solidFill>
                  <a:srgbClr val="73899F">
                    <a:lumMod val="75000"/>
                  </a:srgbClr>
                </a:solidFill>
                <a:latin typeface="微软雅黑" panose="020B0503020204020204" pitchFamily="34" charset="-122"/>
              </a:rPr>
              <a:t> </a:t>
            </a:r>
          </a:p>
        </p:txBody>
      </p:sp>
      <p:sp>
        <p:nvSpPr>
          <p:cNvPr id="65" name="TextBox 151">
            <a:extLst>
              <a:ext uri="{FF2B5EF4-FFF2-40B4-BE49-F238E27FC236}">
                <a16:creationId xmlns:a16="http://schemas.microsoft.com/office/drawing/2014/main" id="{C97B9E9B-3E14-48A6-8090-ABFC0C334795}"/>
              </a:ext>
            </a:extLst>
          </p:cNvPr>
          <p:cNvSpPr txBox="1"/>
          <p:nvPr/>
        </p:nvSpPr>
        <p:spPr>
          <a:xfrm>
            <a:off x="6324600" y="5848350"/>
            <a:ext cx="850900" cy="400050"/>
          </a:xfrm>
          <a:prstGeom prst="rect">
            <a:avLst/>
          </a:prstGeom>
          <a:noFill/>
          <a:ln>
            <a:solidFill>
              <a:srgbClr val="C00000"/>
            </a:solidFill>
            <a:prstDash val="dashDot"/>
          </a:ln>
        </p:spPr>
        <p:txBody>
          <a:bodyPr>
            <a:spAutoFit/>
          </a:bodyPr>
          <a:lstStyle/>
          <a:p>
            <a:pPr eaLnBrk="0" fontAlgn="base" hangingPunct="0">
              <a:spcBef>
                <a:spcPct val="0"/>
              </a:spcBef>
              <a:spcAft>
                <a:spcPct val="0"/>
              </a:spcAft>
              <a:defRPr/>
            </a:pPr>
            <a:r>
              <a:rPr lang="zh-CN" altLang="en-US" sz="2000" b="1" dirty="0">
                <a:solidFill>
                  <a:srgbClr val="0099FF">
                    <a:lumMod val="50000"/>
                  </a:srgbClr>
                </a:solidFill>
                <a:latin typeface="微软雅黑" panose="020B0503020204020204" pitchFamily="34" charset="-122"/>
              </a:rPr>
              <a:t>共享</a:t>
            </a:r>
            <a:r>
              <a:rPr lang="zh-CN" altLang="en-US" sz="2000" b="1" dirty="0">
                <a:solidFill>
                  <a:srgbClr val="73899F">
                    <a:lumMod val="75000"/>
                  </a:srgbClr>
                </a:solidFill>
                <a:latin typeface="微软雅黑" panose="020B0503020204020204" pitchFamily="34" charset="-122"/>
              </a:rPr>
              <a:t> </a:t>
            </a:r>
          </a:p>
        </p:txBody>
      </p:sp>
      <p:sp>
        <p:nvSpPr>
          <p:cNvPr id="66" name="TextBox 152">
            <a:extLst>
              <a:ext uri="{FF2B5EF4-FFF2-40B4-BE49-F238E27FC236}">
                <a16:creationId xmlns:a16="http://schemas.microsoft.com/office/drawing/2014/main" id="{168C9AD7-884D-4806-A4E8-48C69BBC386A}"/>
              </a:ext>
            </a:extLst>
          </p:cNvPr>
          <p:cNvSpPr txBox="1"/>
          <p:nvPr/>
        </p:nvSpPr>
        <p:spPr>
          <a:xfrm>
            <a:off x="3810000" y="1444625"/>
            <a:ext cx="800100" cy="307975"/>
          </a:xfrm>
          <a:prstGeom prst="rect">
            <a:avLst/>
          </a:prstGeom>
          <a:noFill/>
        </p:spPr>
        <p:txBody>
          <a:bodyPr>
            <a:spAutoFit/>
          </a:bodyPr>
          <a:lstStyle/>
          <a:p>
            <a:pPr eaLnBrk="0" fontAlgn="base" hangingPunct="0">
              <a:spcBef>
                <a:spcPct val="0"/>
              </a:spcBef>
              <a:spcAft>
                <a:spcPct val="0"/>
              </a:spcAft>
              <a:defRPr/>
            </a:pPr>
            <a:r>
              <a:rPr lang="zh-CN" altLang="en-US" sz="1400" b="1" dirty="0">
                <a:solidFill>
                  <a:srgbClr val="73899F">
                    <a:lumMod val="75000"/>
                  </a:srgbClr>
                </a:solidFill>
                <a:latin typeface="微软雅黑" panose="020B0503020204020204" pitchFamily="34" charset="-122"/>
              </a:rPr>
              <a:t>水利部</a:t>
            </a:r>
          </a:p>
        </p:txBody>
      </p:sp>
      <p:sp>
        <p:nvSpPr>
          <p:cNvPr id="67" name="TextBox 153">
            <a:extLst>
              <a:ext uri="{FF2B5EF4-FFF2-40B4-BE49-F238E27FC236}">
                <a16:creationId xmlns:a16="http://schemas.microsoft.com/office/drawing/2014/main" id="{E22065C5-D62B-4919-9C90-77E727E38527}"/>
              </a:ext>
            </a:extLst>
          </p:cNvPr>
          <p:cNvSpPr txBox="1"/>
          <p:nvPr/>
        </p:nvSpPr>
        <p:spPr>
          <a:xfrm>
            <a:off x="1828800" y="2478088"/>
            <a:ext cx="1346200" cy="277812"/>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河长制信息服务</a:t>
            </a:r>
          </a:p>
        </p:txBody>
      </p:sp>
      <p:sp>
        <p:nvSpPr>
          <p:cNvPr id="68" name="TextBox 154">
            <a:extLst>
              <a:ext uri="{FF2B5EF4-FFF2-40B4-BE49-F238E27FC236}">
                <a16:creationId xmlns:a16="http://schemas.microsoft.com/office/drawing/2014/main" id="{43714403-346D-4792-BAA3-75CE2CB9B51F}"/>
              </a:ext>
            </a:extLst>
          </p:cNvPr>
          <p:cNvSpPr txBox="1"/>
          <p:nvPr/>
        </p:nvSpPr>
        <p:spPr>
          <a:xfrm>
            <a:off x="3294063" y="2487613"/>
            <a:ext cx="1430337" cy="276225"/>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河长制基础数据库</a:t>
            </a:r>
          </a:p>
        </p:txBody>
      </p:sp>
      <p:sp>
        <p:nvSpPr>
          <p:cNvPr id="69" name="TextBox 155">
            <a:extLst>
              <a:ext uri="{FF2B5EF4-FFF2-40B4-BE49-F238E27FC236}">
                <a16:creationId xmlns:a16="http://schemas.microsoft.com/office/drawing/2014/main" id="{B2EBCFFB-2DBC-4B0D-B1EC-090AE1731BE8}"/>
              </a:ext>
            </a:extLst>
          </p:cNvPr>
          <p:cNvSpPr txBox="1"/>
          <p:nvPr/>
        </p:nvSpPr>
        <p:spPr>
          <a:xfrm>
            <a:off x="4992688" y="2438400"/>
            <a:ext cx="1179512" cy="646113"/>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全国河长制信息管理与服务系统</a:t>
            </a:r>
          </a:p>
        </p:txBody>
      </p:sp>
      <p:pic>
        <p:nvPicPr>
          <p:cNvPr id="70" name="Picture 6">
            <a:extLst>
              <a:ext uri="{FF2B5EF4-FFF2-40B4-BE49-F238E27FC236}">
                <a16:creationId xmlns:a16="http://schemas.microsoft.com/office/drawing/2014/main" id="{B591DBE5-55F2-4177-B42C-9989C4DD0FB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86238" y="3078163"/>
            <a:ext cx="627062" cy="5762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1" name="TextBox 157">
            <a:extLst>
              <a:ext uri="{FF2B5EF4-FFF2-40B4-BE49-F238E27FC236}">
                <a16:creationId xmlns:a16="http://schemas.microsoft.com/office/drawing/2014/main" id="{A3184EAF-EF92-488B-ADCA-C072A334FFBB}"/>
              </a:ext>
            </a:extLst>
          </p:cNvPr>
          <p:cNvSpPr txBox="1"/>
          <p:nvPr/>
        </p:nvSpPr>
        <p:spPr>
          <a:xfrm>
            <a:off x="3175000" y="3605213"/>
            <a:ext cx="2997200" cy="461962"/>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统一系统框架、用户策略、数据结构，实现外部数据、系统功能、与省级平台融合</a:t>
            </a:r>
          </a:p>
        </p:txBody>
      </p:sp>
      <p:pic>
        <p:nvPicPr>
          <p:cNvPr id="72" name="Picture 7">
            <a:extLst>
              <a:ext uri="{FF2B5EF4-FFF2-40B4-BE49-F238E27FC236}">
                <a16:creationId xmlns:a16="http://schemas.microsoft.com/office/drawing/2014/main" id="{9C6561FE-9E4C-49C3-851D-BA16CCB92E5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810000" y="4237038"/>
            <a:ext cx="1501775" cy="996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3" name="TextBox 159">
            <a:extLst>
              <a:ext uri="{FF2B5EF4-FFF2-40B4-BE49-F238E27FC236}">
                <a16:creationId xmlns:a16="http://schemas.microsoft.com/office/drawing/2014/main" id="{B6794878-1747-4D87-ABE9-6DBA25ABC919}"/>
              </a:ext>
            </a:extLst>
          </p:cNvPr>
          <p:cNvSpPr txBox="1"/>
          <p:nvPr/>
        </p:nvSpPr>
        <p:spPr>
          <a:xfrm>
            <a:off x="3886200" y="5367338"/>
            <a:ext cx="1409700" cy="276225"/>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各级河长、河长办</a:t>
            </a:r>
          </a:p>
        </p:txBody>
      </p:sp>
      <p:pic>
        <p:nvPicPr>
          <p:cNvPr id="74" name="Picture 9">
            <a:extLst>
              <a:ext uri="{FF2B5EF4-FFF2-40B4-BE49-F238E27FC236}">
                <a16:creationId xmlns:a16="http://schemas.microsoft.com/office/drawing/2014/main" id="{685716A4-D558-464F-A664-EA625F98560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19200" y="3070225"/>
            <a:ext cx="762000" cy="663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5" name="TextBox 161">
            <a:extLst>
              <a:ext uri="{FF2B5EF4-FFF2-40B4-BE49-F238E27FC236}">
                <a16:creationId xmlns:a16="http://schemas.microsoft.com/office/drawing/2014/main" id="{F40B5CAA-09A6-40D0-ACE4-173C7F1796F3}"/>
              </a:ext>
            </a:extLst>
          </p:cNvPr>
          <p:cNvSpPr txBox="1"/>
          <p:nvPr/>
        </p:nvSpPr>
        <p:spPr>
          <a:xfrm>
            <a:off x="381000" y="2771775"/>
            <a:ext cx="2286000" cy="646113"/>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水资源管理、工程建设与管理、水政执法、水土保持等已有业务系统</a:t>
            </a:r>
          </a:p>
        </p:txBody>
      </p:sp>
      <p:cxnSp>
        <p:nvCxnSpPr>
          <p:cNvPr id="76" name="直接箭头连接符 75">
            <a:extLst>
              <a:ext uri="{FF2B5EF4-FFF2-40B4-BE49-F238E27FC236}">
                <a16:creationId xmlns:a16="http://schemas.microsoft.com/office/drawing/2014/main" id="{59AC99C3-84E8-4E3B-96ED-16F3DD8EBFFF}"/>
              </a:ext>
            </a:extLst>
          </p:cNvPr>
          <p:cNvCxnSpPr/>
          <p:nvPr/>
        </p:nvCxnSpPr>
        <p:spPr>
          <a:xfrm flipH="1">
            <a:off x="2667000" y="1371600"/>
            <a:ext cx="1143000" cy="609600"/>
          </a:xfrm>
          <a:prstGeom prst="straightConnector1">
            <a:avLst/>
          </a:prstGeom>
          <a:noFill/>
          <a:ln w="19050" cap="flat" cmpd="sng" algn="ctr">
            <a:solidFill>
              <a:srgbClr val="C00000"/>
            </a:solidFill>
            <a:prstDash val="solid"/>
            <a:tailEnd type="arrow"/>
          </a:ln>
          <a:effectLst/>
        </p:spPr>
      </p:cxnSp>
      <p:pic>
        <p:nvPicPr>
          <p:cNvPr id="77" name="Picture 10">
            <a:extLst>
              <a:ext uri="{FF2B5EF4-FFF2-40B4-BE49-F238E27FC236}">
                <a16:creationId xmlns:a16="http://schemas.microsoft.com/office/drawing/2014/main" id="{AA888964-C0D1-4A4A-9547-B80E8F457BF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00025" y="3916363"/>
            <a:ext cx="866775" cy="866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8" name="TextBox 164">
            <a:extLst>
              <a:ext uri="{FF2B5EF4-FFF2-40B4-BE49-F238E27FC236}">
                <a16:creationId xmlns:a16="http://schemas.microsoft.com/office/drawing/2014/main" id="{4836399A-1931-4201-80FA-F597A1EA4EC2}"/>
              </a:ext>
            </a:extLst>
          </p:cNvPr>
          <p:cNvSpPr txBox="1"/>
          <p:nvPr/>
        </p:nvSpPr>
        <p:spPr>
          <a:xfrm>
            <a:off x="152400" y="4648200"/>
            <a:ext cx="1041400" cy="461963"/>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省、市水利部门</a:t>
            </a:r>
          </a:p>
        </p:txBody>
      </p:sp>
      <p:pic>
        <p:nvPicPr>
          <p:cNvPr id="79" name="Picture 12">
            <a:extLst>
              <a:ext uri="{FF2B5EF4-FFF2-40B4-BE49-F238E27FC236}">
                <a16:creationId xmlns:a16="http://schemas.microsoft.com/office/drawing/2014/main" id="{1D597B43-4A6A-415D-9D98-008EC711777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214438" y="5391150"/>
            <a:ext cx="817562" cy="8175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0" name="TextBox 166">
            <a:extLst>
              <a:ext uri="{FF2B5EF4-FFF2-40B4-BE49-F238E27FC236}">
                <a16:creationId xmlns:a16="http://schemas.microsoft.com/office/drawing/2014/main" id="{F5214CC5-FA8B-46D9-A041-54D2FC4AF375}"/>
              </a:ext>
            </a:extLst>
          </p:cNvPr>
          <p:cNvSpPr txBox="1"/>
          <p:nvPr/>
        </p:nvSpPr>
        <p:spPr>
          <a:xfrm>
            <a:off x="1092200" y="6175375"/>
            <a:ext cx="1346200" cy="277813"/>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前端监测设备</a:t>
            </a:r>
          </a:p>
        </p:txBody>
      </p:sp>
      <p:sp>
        <p:nvSpPr>
          <p:cNvPr id="81" name="TextBox 167">
            <a:extLst>
              <a:ext uri="{FF2B5EF4-FFF2-40B4-BE49-F238E27FC236}">
                <a16:creationId xmlns:a16="http://schemas.microsoft.com/office/drawing/2014/main" id="{6776136E-4A40-4F02-896F-928E7CB43864}"/>
              </a:ext>
            </a:extLst>
          </p:cNvPr>
          <p:cNvSpPr txBox="1"/>
          <p:nvPr/>
        </p:nvSpPr>
        <p:spPr>
          <a:xfrm>
            <a:off x="1103313" y="4191000"/>
            <a:ext cx="1346200" cy="830263"/>
          </a:xfrm>
          <a:prstGeom prst="rect">
            <a:avLst/>
          </a:prstGeom>
          <a:noFill/>
        </p:spPr>
        <p:txBody>
          <a:bodyPr>
            <a:spAutoFit/>
          </a:bodyPr>
          <a:lstStyle/>
          <a:p>
            <a:pP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利用统一平台以网络服务模式，对接其他系统功能、交互服务</a:t>
            </a:r>
          </a:p>
        </p:txBody>
      </p:sp>
      <p:pic>
        <p:nvPicPr>
          <p:cNvPr id="82" name="Picture 14">
            <a:extLst>
              <a:ext uri="{FF2B5EF4-FFF2-40B4-BE49-F238E27FC236}">
                <a16:creationId xmlns:a16="http://schemas.microsoft.com/office/drawing/2014/main" id="{DEB4D2F0-3C00-4B2F-BA76-B70414536A15}"/>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34375" y="3708400"/>
            <a:ext cx="581025" cy="458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3" name="TextBox 169">
            <a:extLst>
              <a:ext uri="{FF2B5EF4-FFF2-40B4-BE49-F238E27FC236}">
                <a16:creationId xmlns:a16="http://schemas.microsoft.com/office/drawing/2014/main" id="{DB1DE1E0-0C31-4EFF-B427-5D03C67FF39D}"/>
              </a:ext>
            </a:extLst>
          </p:cNvPr>
          <p:cNvSpPr txBox="1"/>
          <p:nvPr/>
        </p:nvSpPr>
        <p:spPr>
          <a:xfrm>
            <a:off x="8374063" y="4114800"/>
            <a:ext cx="522287" cy="276225"/>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住建</a:t>
            </a:r>
          </a:p>
        </p:txBody>
      </p:sp>
      <p:pic>
        <p:nvPicPr>
          <p:cNvPr id="84" name="Picture 15">
            <a:extLst>
              <a:ext uri="{FF2B5EF4-FFF2-40B4-BE49-F238E27FC236}">
                <a16:creationId xmlns:a16="http://schemas.microsoft.com/office/drawing/2014/main" id="{1EC6BC4A-D1BB-48AF-A608-452CE8BE84B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374063" y="3062288"/>
            <a:ext cx="447675" cy="3794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5" name="TextBox 171">
            <a:extLst>
              <a:ext uri="{FF2B5EF4-FFF2-40B4-BE49-F238E27FC236}">
                <a16:creationId xmlns:a16="http://schemas.microsoft.com/office/drawing/2014/main" id="{418423C3-781B-4AB8-B5CD-B03D19AE25B1}"/>
              </a:ext>
            </a:extLst>
          </p:cNvPr>
          <p:cNvSpPr txBox="1"/>
          <p:nvPr/>
        </p:nvSpPr>
        <p:spPr>
          <a:xfrm>
            <a:off x="8377238" y="3479800"/>
            <a:ext cx="520700" cy="277813"/>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环保</a:t>
            </a:r>
          </a:p>
        </p:txBody>
      </p:sp>
      <p:pic>
        <p:nvPicPr>
          <p:cNvPr id="86" name="Picture 16">
            <a:extLst>
              <a:ext uri="{FF2B5EF4-FFF2-40B4-BE49-F238E27FC236}">
                <a16:creationId xmlns:a16="http://schemas.microsoft.com/office/drawing/2014/main" id="{8F3BE816-72CC-4ACB-8049-9EC8E40FF258}"/>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401050" y="4451350"/>
            <a:ext cx="395288" cy="349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7" name="TextBox 173">
            <a:extLst>
              <a:ext uri="{FF2B5EF4-FFF2-40B4-BE49-F238E27FC236}">
                <a16:creationId xmlns:a16="http://schemas.microsoft.com/office/drawing/2014/main" id="{45A8498E-A98F-4342-AA9A-D41D7C48BAE9}"/>
              </a:ext>
            </a:extLst>
          </p:cNvPr>
          <p:cNvSpPr txBox="1"/>
          <p:nvPr/>
        </p:nvSpPr>
        <p:spPr>
          <a:xfrm>
            <a:off x="8366125" y="4800600"/>
            <a:ext cx="520700" cy="276225"/>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国土</a:t>
            </a:r>
          </a:p>
        </p:txBody>
      </p:sp>
      <p:pic>
        <p:nvPicPr>
          <p:cNvPr id="88" name="Picture 17">
            <a:extLst>
              <a:ext uri="{FF2B5EF4-FFF2-40B4-BE49-F238E27FC236}">
                <a16:creationId xmlns:a16="http://schemas.microsoft.com/office/drawing/2014/main" id="{A8944AF9-F4AB-4D8D-9B8D-E82426DBAF9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472488" y="5173663"/>
            <a:ext cx="304800" cy="2936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9" name="TextBox 175">
            <a:extLst>
              <a:ext uri="{FF2B5EF4-FFF2-40B4-BE49-F238E27FC236}">
                <a16:creationId xmlns:a16="http://schemas.microsoft.com/office/drawing/2014/main" id="{06007D2A-D276-48D7-A119-DD0787BE6847}"/>
              </a:ext>
            </a:extLst>
          </p:cNvPr>
          <p:cNvSpPr txBox="1"/>
          <p:nvPr/>
        </p:nvSpPr>
        <p:spPr>
          <a:xfrm>
            <a:off x="8382000" y="5470525"/>
            <a:ext cx="520700" cy="276225"/>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林业</a:t>
            </a:r>
          </a:p>
        </p:txBody>
      </p:sp>
      <p:pic>
        <p:nvPicPr>
          <p:cNvPr id="90" name="Picture 18">
            <a:extLst>
              <a:ext uri="{FF2B5EF4-FFF2-40B4-BE49-F238E27FC236}">
                <a16:creationId xmlns:a16="http://schemas.microsoft.com/office/drawing/2014/main" id="{0CA77D1D-2C87-4550-8240-EA76B2F35E3F}"/>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466138" y="5778500"/>
            <a:ext cx="320675" cy="288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1" name="TextBox 177">
            <a:extLst>
              <a:ext uri="{FF2B5EF4-FFF2-40B4-BE49-F238E27FC236}">
                <a16:creationId xmlns:a16="http://schemas.microsoft.com/office/drawing/2014/main" id="{AD9E42DA-037E-45E8-9842-92FC6CDF92D3}"/>
              </a:ext>
            </a:extLst>
          </p:cNvPr>
          <p:cNvSpPr txBox="1"/>
          <p:nvPr/>
        </p:nvSpPr>
        <p:spPr>
          <a:xfrm>
            <a:off x="8380413" y="6124575"/>
            <a:ext cx="520700" cy="276225"/>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农业</a:t>
            </a:r>
          </a:p>
        </p:txBody>
      </p:sp>
      <p:pic>
        <p:nvPicPr>
          <p:cNvPr id="92" name="Picture 20">
            <a:extLst>
              <a:ext uri="{FF2B5EF4-FFF2-40B4-BE49-F238E27FC236}">
                <a16:creationId xmlns:a16="http://schemas.microsoft.com/office/drawing/2014/main" id="{27C3F0EA-8B97-48FF-BF12-F04C63425E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6375" y="4041775"/>
            <a:ext cx="758825" cy="758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3" name="TextBox 179">
            <a:extLst>
              <a:ext uri="{FF2B5EF4-FFF2-40B4-BE49-F238E27FC236}">
                <a16:creationId xmlns:a16="http://schemas.microsoft.com/office/drawing/2014/main" id="{3155D99E-DD6C-4752-80C1-9BF49899221B}"/>
              </a:ext>
            </a:extLst>
          </p:cNvPr>
          <p:cNvSpPr txBox="1"/>
          <p:nvPr/>
        </p:nvSpPr>
        <p:spPr>
          <a:xfrm>
            <a:off x="6351588" y="4611688"/>
            <a:ext cx="1649412" cy="646112"/>
          </a:xfrm>
          <a:prstGeom prst="rect">
            <a:avLst/>
          </a:prstGeom>
          <a:noFill/>
        </p:spPr>
        <p:txBody>
          <a:bodyPr>
            <a:spAutoFit/>
          </a:bodyPr>
          <a:lstStyle/>
          <a:p>
            <a:pPr algn="ctr" eaLnBrk="0" fontAlgn="base" hangingPunct="0">
              <a:spcBef>
                <a:spcPct val="0"/>
              </a:spcBef>
              <a:spcAft>
                <a:spcPct val="0"/>
              </a:spcAft>
              <a:defRPr/>
            </a:pPr>
            <a:r>
              <a:rPr lang="zh-CN" altLang="en-US" sz="1200" b="1" dirty="0">
                <a:solidFill>
                  <a:srgbClr val="73899F">
                    <a:lumMod val="75000"/>
                  </a:srgbClr>
                </a:solidFill>
                <a:latin typeface="微软雅黑" panose="020B0503020204020204" pitchFamily="34" charset="-122"/>
              </a:rPr>
              <a:t>利用统一数据服务接口，与其他行业主管单位共享数据</a:t>
            </a:r>
          </a:p>
        </p:txBody>
      </p:sp>
      <p:cxnSp>
        <p:nvCxnSpPr>
          <p:cNvPr id="94" name="直接箭头连接符 93">
            <a:extLst>
              <a:ext uri="{FF2B5EF4-FFF2-40B4-BE49-F238E27FC236}">
                <a16:creationId xmlns:a16="http://schemas.microsoft.com/office/drawing/2014/main" id="{0559650E-15BE-435F-A5DC-092C20584480}"/>
              </a:ext>
            </a:extLst>
          </p:cNvPr>
          <p:cNvCxnSpPr>
            <a:stCxn id="66" idx="0"/>
          </p:cNvCxnSpPr>
          <p:nvPr/>
        </p:nvCxnSpPr>
        <p:spPr>
          <a:xfrm>
            <a:off x="4210050" y="1444625"/>
            <a:ext cx="0" cy="536575"/>
          </a:xfrm>
          <a:prstGeom prst="straightConnector1">
            <a:avLst/>
          </a:prstGeom>
          <a:noFill/>
          <a:ln w="19050" cap="flat" cmpd="sng" algn="ctr">
            <a:solidFill>
              <a:srgbClr val="C00000"/>
            </a:solidFill>
            <a:prstDash val="solid"/>
            <a:tailEnd type="arrow"/>
          </a:ln>
          <a:effectLst/>
        </p:spPr>
      </p:cxnSp>
      <p:cxnSp>
        <p:nvCxnSpPr>
          <p:cNvPr id="95" name="直接箭头连接符 94">
            <a:extLst>
              <a:ext uri="{FF2B5EF4-FFF2-40B4-BE49-F238E27FC236}">
                <a16:creationId xmlns:a16="http://schemas.microsoft.com/office/drawing/2014/main" id="{3994FB8E-6636-4F54-B697-49F700DCF204}"/>
              </a:ext>
            </a:extLst>
          </p:cNvPr>
          <p:cNvCxnSpPr>
            <a:endCxn id="57" idx="0"/>
          </p:cNvCxnSpPr>
          <p:nvPr/>
        </p:nvCxnSpPr>
        <p:spPr>
          <a:xfrm>
            <a:off x="4591050" y="1371600"/>
            <a:ext cx="993775" cy="501650"/>
          </a:xfrm>
          <a:prstGeom prst="straightConnector1">
            <a:avLst/>
          </a:prstGeom>
          <a:noFill/>
          <a:ln w="19050" cap="flat" cmpd="sng" algn="ctr">
            <a:solidFill>
              <a:srgbClr val="C00000"/>
            </a:solidFill>
            <a:prstDash val="solid"/>
            <a:tailEnd type="arrow"/>
          </a:ln>
          <a:effectLst/>
        </p:spPr>
      </p:cxnSp>
      <p:cxnSp>
        <p:nvCxnSpPr>
          <p:cNvPr id="96" name="直接箭头连接符 95">
            <a:extLst>
              <a:ext uri="{FF2B5EF4-FFF2-40B4-BE49-F238E27FC236}">
                <a16:creationId xmlns:a16="http://schemas.microsoft.com/office/drawing/2014/main" id="{035F0CD5-9413-4C4B-AFEF-27220729752A}"/>
              </a:ext>
            </a:extLst>
          </p:cNvPr>
          <p:cNvCxnSpPr/>
          <p:nvPr/>
        </p:nvCxnSpPr>
        <p:spPr>
          <a:xfrm flipH="1">
            <a:off x="2590800" y="2478088"/>
            <a:ext cx="0" cy="1865312"/>
          </a:xfrm>
          <a:prstGeom prst="straightConnector1">
            <a:avLst/>
          </a:prstGeom>
          <a:noFill/>
          <a:ln w="19050" cap="flat" cmpd="sng" algn="ctr">
            <a:solidFill>
              <a:srgbClr val="C00000"/>
            </a:solidFill>
            <a:prstDash val="solid"/>
            <a:tailEnd type="arrow"/>
          </a:ln>
          <a:effectLst/>
        </p:spPr>
      </p:cxnSp>
      <p:cxnSp>
        <p:nvCxnSpPr>
          <p:cNvPr id="97" name="直接箭头连接符 96">
            <a:extLst>
              <a:ext uri="{FF2B5EF4-FFF2-40B4-BE49-F238E27FC236}">
                <a16:creationId xmlns:a16="http://schemas.microsoft.com/office/drawing/2014/main" id="{4922438E-DD22-439F-8BA1-F559817422DD}"/>
              </a:ext>
            </a:extLst>
          </p:cNvPr>
          <p:cNvCxnSpPr>
            <a:stCxn id="77" idx="0"/>
          </p:cNvCxnSpPr>
          <p:nvPr/>
        </p:nvCxnSpPr>
        <p:spPr>
          <a:xfrm flipV="1">
            <a:off x="633413" y="3441700"/>
            <a:ext cx="509587" cy="474663"/>
          </a:xfrm>
          <a:prstGeom prst="straightConnector1">
            <a:avLst/>
          </a:prstGeom>
          <a:noFill/>
          <a:ln w="19050" cap="flat" cmpd="sng" algn="ctr">
            <a:solidFill>
              <a:srgbClr val="1A327F">
                <a:lumMod val="60000"/>
                <a:lumOff val="40000"/>
              </a:srgbClr>
            </a:solidFill>
            <a:prstDash val="solid"/>
            <a:tailEnd type="arrow"/>
          </a:ln>
          <a:effectLst/>
        </p:spPr>
      </p:cxnSp>
      <p:cxnSp>
        <p:nvCxnSpPr>
          <p:cNvPr id="98" name="直接箭头连接符 97">
            <a:extLst>
              <a:ext uri="{FF2B5EF4-FFF2-40B4-BE49-F238E27FC236}">
                <a16:creationId xmlns:a16="http://schemas.microsoft.com/office/drawing/2014/main" id="{80772662-72F7-42C5-874E-83C26D80D7E9}"/>
              </a:ext>
            </a:extLst>
          </p:cNvPr>
          <p:cNvCxnSpPr>
            <a:stCxn id="78" idx="2"/>
            <a:endCxn id="79" idx="1"/>
          </p:cNvCxnSpPr>
          <p:nvPr/>
        </p:nvCxnSpPr>
        <p:spPr>
          <a:xfrm>
            <a:off x="673100" y="5110163"/>
            <a:ext cx="541338" cy="688975"/>
          </a:xfrm>
          <a:prstGeom prst="straightConnector1">
            <a:avLst/>
          </a:prstGeom>
          <a:noFill/>
          <a:ln w="19050" cap="flat" cmpd="sng" algn="ctr">
            <a:solidFill>
              <a:srgbClr val="1A327F">
                <a:lumMod val="60000"/>
                <a:lumOff val="40000"/>
              </a:srgbClr>
            </a:solidFill>
            <a:prstDash val="solid"/>
            <a:tailEnd type="arrow"/>
          </a:ln>
          <a:effectLst/>
        </p:spPr>
      </p:cxnSp>
      <p:cxnSp>
        <p:nvCxnSpPr>
          <p:cNvPr id="99" name="直接箭头连接符 98">
            <a:extLst>
              <a:ext uri="{FF2B5EF4-FFF2-40B4-BE49-F238E27FC236}">
                <a16:creationId xmlns:a16="http://schemas.microsoft.com/office/drawing/2014/main" id="{A9D080B1-0F8E-4B22-83A8-89A11A09C1D0}"/>
              </a:ext>
            </a:extLst>
          </p:cNvPr>
          <p:cNvCxnSpPr>
            <a:stCxn id="74" idx="3"/>
          </p:cNvCxnSpPr>
          <p:nvPr/>
        </p:nvCxnSpPr>
        <p:spPr>
          <a:xfrm>
            <a:off x="1981200" y="3402013"/>
            <a:ext cx="468313" cy="91440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0" name="直接箭头连接符 99">
            <a:extLst>
              <a:ext uri="{FF2B5EF4-FFF2-40B4-BE49-F238E27FC236}">
                <a16:creationId xmlns:a16="http://schemas.microsoft.com/office/drawing/2014/main" id="{C78BCFDE-634C-4F7F-9FEF-8978CC208EB9}"/>
              </a:ext>
            </a:extLst>
          </p:cNvPr>
          <p:cNvCxnSpPr>
            <a:stCxn id="79" idx="3"/>
          </p:cNvCxnSpPr>
          <p:nvPr/>
        </p:nvCxnSpPr>
        <p:spPr>
          <a:xfrm flipV="1">
            <a:off x="2032000" y="4878388"/>
            <a:ext cx="469900" cy="92075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1" name="直接箭头连接符 100">
            <a:extLst>
              <a:ext uri="{FF2B5EF4-FFF2-40B4-BE49-F238E27FC236}">
                <a16:creationId xmlns:a16="http://schemas.microsoft.com/office/drawing/2014/main" id="{1603F505-6B7E-4D59-AD1A-E4B10AD1BBB8}"/>
              </a:ext>
            </a:extLst>
          </p:cNvPr>
          <p:cNvCxnSpPr/>
          <p:nvPr/>
        </p:nvCxnSpPr>
        <p:spPr>
          <a:xfrm>
            <a:off x="2921000" y="4532313"/>
            <a:ext cx="857250" cy="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2" name="直接箭头连接符 101">
            <a:extLst>
              <a:ext uri="{FF2B5EF4-FFF2-40B4-BE49-F238E27FC236}">
                <a16:creationId xmlns:a16="http://schemas.microsoft.com/office/drawing/2014/main" id="{F50855C5-3721-4D78-BF10-9A86D82DF418}"/>
              </a:ext>
            </a:extLst>
          </p:cNvPr>
          <p:cNvCxnSpPr/>
          <p:nvPr/>
        </p:nvCxnSpPr>
        <p:spPr>
          <a:xfrm flipH="1">
            <a:off x="5311775" y="4532313"/>
            <a:ext cx="1244600" cy="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3" name="直接箭头连接符 102">
            <a:extLst>
              <a:ext uri="{FF2B5EF4-FFF2-40B4-BE49-F238E27FC236}">
                <a16:creationId xmlns:a16="http://schemas.microsoft.com/office/drawing/2014/main" id="{773244BC-A172-4289-8A99-121BA10FA6B4}"/>
              </a:ext>
            </a:extLst>
          </p:cNvPr>
          <p:cNvCxnSpPr>
            <a:stCxn id="68" idx="2"/>
          </p:cNvCxnSpPr>
          <p:nvPr/>
        </p:nvCxnSpPr>
        <p:spPr>
          <a:xfrm>
            <a:off x="4010025" y="2763838"/>
            <a:ext cx="442913" cy="314325"/>
          </a:xfrm>
          <a:prstGeom prst="straightConnector1">
            <a:avLst/>
          </a:prstGeom>
          <a:noFill/>
          <a:ln w="19050" cap="flat" cmpd="sng" algn="ctr">
            <a:solidFill>
              <a:srgbClr val="C00000"/>
            </a:solidFill>
            <a:prstDash val="solid"/>
            <a:tailEnd type="arrow"/>
          </a:ln>
          <a:effectLst/>
        </p:spPr>
      </p:cxnSp>
      <p:cxnSp>
        <p:nvCxnSpPr>
          <p:cNvPr id="104" name="直接箭头连接符 103">
            <a:extLst>
              <a:ext uri="{FF2B5EF4-FFF2-40B4-BE49-F238E27FC236}">
                <a16:creationId xmlns:a16="http://schemas.microsoft.com/office/drawing/2014/main" id="{24DAEA5B-6B2D-40E7-A9CF-A633506F7848}"/>
              </a:ext>
            </a:extLst>
          </p:cNvPr>
          <p:cNvCxnSpPr>
            <a:endCxn id="70" idx="0"/>
          </p:cNvCxnSpPr>
          <p:nvPr/>
        </p:nvCxnSpPr>
        <p:spPr>
          <a:xfrm flipH="1">
            <a:off x="4500563" y="2771775"/>
            <a:ext cx="587375" cy="306388"/>
          </a:xfrm>
          <a:prstGeom prst="straightConnector1">
            <a:avLst/>
          </a:prstGeom>
          <a:noFill/>
          <a:ln w="19050" cap="flat" cmpd="sng" algn="ctr">
            <a:solidFill>
              <a:srgbClr val="C00000"/>
            </a:solidFill>
            <a:prstDash val="solid"/>
            <a:tailEnd type="arrow"/>
          </a:ln>
          <a:effectLst/>
        </p:spPr>
      </p:cxnSp>
      <p:cxnSp>
        <p:nvCxnSpPr>
          <p:cNvPr id="105" name="直接箭头连接符 104">
            <a:extLst>
              <a:ext uri="{FF2B5EF4-FFF2-40B4-BE49-F238E27FC236}">
                <a16:creationId xmlns:a16="http://schemas.microsoft.com/office/drawing/2014/main" id="{2F03E40E-88E4-46EA-8270-DC5BA5971B45}"/>
              </a:ext>
            </a:extLst>
          </p:cNvPr>
          <p:cNvCxnSpPr/>
          <p:nvPr/>
        </p:nvCxnSpPr>
        <p:spPr>
          <a:xfrm flipH="1">
            <a:off x="4500563" y="3605213"/>
            <a:ext cx="0" cy="585787"/>
          </a:xfrm>
          <a:prstGeom prst="straightConnector1">
            <a:avLst/>
          </a:prstGeom>
          <a:noFill/>
          <a:ln w="19050" cap="flat" cmpd="sng" algn="ctr">
            <a:solidFill>
              <a:srgbClr val="C00000"/>
            </a:solidFill>
            <a:prstDash val="solid"/>
            <a:tailEnd type="arrow"/>
          </a:ln>
          <a:effectLst/>
        </p:spPr>
      </p:cxnSp>
      <p:cxnSp>
        <p:nvCxnSpPr>
          <p:cNvPr id="106" name="直接箭头连接符 105">
            <a:extLst>
              <a:ext uri="{FF2B5EF4-FFF2-40B4-BE49-F238E27FC236}">
                <a16:creationId xmlns:a16="http://schemas.microsoft.com/office/drawing/2014/main" id="{EA942FAA-1246-4E2D-94F9-7469FC0379F1}"/>
              </a:ext>
            </a:extLst>
          </p:cNvPr>
          <p:cNvCxnSpPr>
            <a:stCxn id="84" idx="1"/>
          </p:cNvCxnSpPr>
          <p:nvPr/>
        </p:nvCxnSpPr>
        <p:spPr>
          <a:xfrm flipH="1">
            <a:off x="7175500" y="3251200"/>
            <a:ext cx="1198563" cy="109220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7" name="直接箭头连接符 106">
            <a:extLst>
              <a:ext uri="{FF2B5EF4-FFF2-40B4-BE49-F238E27FC236}">
                <a16:creationId xmlns:a16="http://schemas.microsoft.com/office/drawing/2014/main" id="{E6B635A2-04D5-4A71-8058-A191094496BC}"/>
              </a:ext>
            </a:extLst>
          </p:cNvPr>
          <p:cNvCxnSpPr>
            <a:endCxn id="92" idx="3"/>
          </p:cNvCxnSpPr>
          <p:nvPr/>
        </p:nvCxnSpPr>
        <p:spPr>
          <a:xfrm flipH="1">
            <a:off x="7315200" y="4114800"/>
            <a:ext cx="1085850" cy="306388"/>
          </a:xfrm>
          <a:prstGeom prst="straightConnector1">
            <a:avLst/>
          </a:prstGeom>
          <a:noFill/>
          <a:ln w="19050" cap="flat" cmpd="sng" algn="ctr">
            <a:solidFill>
              <a:srgbClr val="1A327F">
                <a:lumMod val="60000"/>
                <a:lumOff val="40000"/>
              </a:srgbClr>
            </a:solidFill>
            <a:prstDash val="solid"/>
            <a:tailEnd type="arrow"/>
          </a:ln>
          <a:effectLst/>
        </p:spPr>
      </p:cxnSp>
      <p:cxnSp>
        <p:nvCxnSpPr>
          <p:cNvPr id="108" name="直接箭头连接符 107">
            <a:extLst>
              <a:ext uri="{FF2B5EF4-FFF2-40B4-BE49-F238E27FC236}">
                <a16:creationId xmlns:a16="http://schemas.microsoft.com/office/drawing/2014/main" id="{360AA5A8-D007-47F0-A536-D0E42CD745A8}"/>
              </a:ext>
            </a:extLst>
          </p:cNvPr>
          <p:cNvCxnSpPr>
            <a:stCxn id="86" idx="1"/>
          </p:cNvCxnSpPr>
          <p:nvPr/>
        </p:nvCxnSpPr>
        <p:spPr>
          <a:xfrm flipH="1">
            <a:off x="7315200" y="4625975"/>
            <a:ext cx="1085850" cy="0"/>
          </a:xfrm>
          <a:prstGeom prst="straightConnector1">
            <a:avLst/>
          </a:prstGeom>
          <a:noFill/>
          <a:ln w="19050" cap="flat" cmpd="sng" algn="ctr">
            <a:solidFill>
              <a:srgbClr val="1A327F">
                <a:lumMod val="60000"/>
                <a:lumOff val="40000"/>
              </a:srgbClr>
            </a:solidFill>
            <a:prstDash val="solid"/>
            <a:tailEnd type="arrow"/>
          </a:ln>
          <a:effectLst/>
        </p:spPr>
      </p:cxnSp>
      <p:cxnSp>
        <p:nvCxnSpPr>
          <p:cNvPr id="109" name="直接箭头连接符 108">
            <a:extLst>
              <a:ext uri="{FF2B5EF4-FFF2-40B4-BE49-F238E27FC236}">
                <a16:creationId xmlns:a16="http://schemas.microsoft.com/office/drawing/2014/main" id="{7C2C2F80-DC22-4F88-BB15-A31A565A7E56}"/>
              </a:ext>
            </a:extLst>
          </p:cNvPr>
          <p:cNvCxnSpPr>
            <a:stCxn id="88" idx="1"/>
          </p:cNvCxnSpPr>
          <p:nvPr/>
        </p:nvCxnSpPr>
        <p:spPr>
          <a:xfrm flipH="1" flipV="1">
            <a:off x="7315200" y="4783138"/>
            <a:ext cx="1157288" cy="538162"/>
          </a:xfrm>
          <a:prstGeom prst="straightConnector1">
            <a:avLst/>
          </a:prstGeom>
          <a:noFill/>
          <a:ln w="19050" cap="flat" cmpd="sng" algn="ctr">
            <a:solidFill>
              <a:srgbClr val="1A327F">
                <a:lumMod val="60000"/>
                <a:lumOff val="40000"/>
              </a:srgbClr>
            </a:solidFill>
            <a:prstDash val="solid"/>
            <a:tailEnd type="arrow"/>
          </a:ln>
          <a:effectLst/>
        </p:spPr>
      </p:cxnSp>
      <p:cxnSp>
        <p:nvCxnSpPr>
          <p:cNvPr id="110" name="直接箭头连接符 109">
            <a:extLst>
              <a:ext uri="{FF2B5EF4-FFF2-40B4-BE49-F238E27FC236}">
                <a16:creationId xmlns:a16="http://schemas.microsoft.com/office/drawing/2014/main" id="{B1C0901D-A7EC-445F-A3CE-BBD409A4F328}"/>
              </a:ext>
            </a:extLst>
          </p:cNvPr>
          <p:cNvCxnSpPr>
            <a:stCxn id="90" idx="1"/>
          </p:cNvCxnSpPr>
          <p:nvPr/>
        </p:nvCxnSpPr>
        <p:spPr>
          <a:xfrm flipH="1" flipV="1">
            <a:off x="7175500" y="4878388"/>
            <a:ext cx="1290638" cy="1044575"/>
          </a:xfrm>
          <a:prstGeom prst="straightConnector1">
            <a:avLst/>
          </a:prstGeom>
          <a:noFill/>
          <a:ln w="19050" cap="flat" cmpd="sng" algn="ctr">
            <a:solidFill>
              <a:srgbClr val="1A327F">
                <a:lumMod val="60000"/>
                <a:lumOff val="40000"/>
              </a:srgbClr>
            </a:solidFill>
            <a:prstDash val="solid"/>
            <a:tailEnd type="arrow"/>
          </a:ln>
          <a:effectLst/>
        </p:spPr>
      </p:cxnSp>
    </p:spTree>
    <p:extLst>
      <p:ext uri="{BB962C8B-B14F-4D97-AF65-F5344CB8AC3E}">
        <p14:creationId xmlns:p14="http://schemas.microsoft.com/office/powerpoint/2010/main" val="1169692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标题 92"/>
          <p:cNvSpPr>
            <a:spLocks noGrp="1"/>
          </p:cNvSpPr>
          <p:nvPr>
            <p:ph type="title"/>
          </p:nvPr>
        </p:nvSpPr>
        <p:spPr/>
        <p:txBody>
          <a:bodyPr/>
          <a:lstStyle/>
          <a:p>
            <a:pPr algn="ctr"/>
            <a:r>
              <a:rPr lang="zh-CN" altLang="en-US" dirty="0"/>
              <a:t>汇报内容</a:t>
            </a:r>
          </a:p>
        </p:txBody>
      </p:sp>
      <p:grpSp>
        <p:nvGrpSpPr>
          <p:cNvPr id="94" name="组合 93"/>
          <p:cNvGrpSpPr/>
          <p:nvPr/>
        </p:nvGrpSpPr>
        <p:grpSpPr>
          <a:xfrm>
            <a:off x="392097" y="1757681"/>
            <a:ext cx="8310372" cy="682649"/>
            <a:chOff x="1513606" y="1549364"/>
            <a:chExt cx="6120680" cy="673062"/>
          </a:xfrm>
        </p:grpSpPr>
        <p:sp>
          <p:nvSpPr>
            <p:cNvPr id="95" name="AutoShape 67"/>
            <p:cNvSpPr>
              <a:spLocks noChangeArrowheads="1"/>
            </p:cNvSpPr>
            <p:nvPr/>
          </p:nvSpPr>
          <p:spPr bwMode="gray">
            <a:xfrm>
              <a:off x="1854754" y="1579393"/>
              <a:ext cx="5484743" cy="626600"/>
            </a:xfrm>
            <a:prstGeom prst="roundRect">
              <a:avLst>
                <a:gd name="adj" fmla="val 12699"/>
              </a:avLst>
            </a:prstGeom>
            <a:ln/>
          </p:spPr>
          <p:style>
            <a:lnRef idx="1">
              <a:schemeClr val="accent1"/>
            </a:lnRef>
            <a:fillRef idx="3">
              <a:schemeClr val="accent1"/>
            </a:fillRef>
            <a:effectRef idx="2">
              <a:schemeClr val="accent1"/>
            </a:effectRef>
            <a:fontRef idx="minor">
              <a:schemeClr val="lt1"/>
            </a:fontRef>
          </p:style>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96" name="任意多边形 95"/>
            <p:cNvSpPr/>
            <p:nvPr/>
          </p:nvSpPr>
          <p:spPr>
            <a:xfrm>
              <a:off x="1513606" y="1549364"/>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97" name="Rectangle 109"/>
            <p:cNvSpPr>
              <a:spLocks noChangeArrowheads="1"/>
            </p:cNvSpPr>
            <p:nvPr/>
          </p:nvSpPr>
          <p:spPr bwMode="auto">
            <a:xfrm>
              <a:off x="2142408" y="1651673"/>
              <a:ext cx="5197090" cy="570753"/>
            </a:xfrm>
            <a:prstGeom prst="roundRect">
              <a:avLst/>
            </a:prstGeom>
            <a:noFill/>
            <a:ln w="9525" cap="flat" cmpd="sng" algn="ctr">
              <a:noFill/>
              <a:prstDash val="solid"/>
            </a:ln>
            <a:effectLst/>
          </p:spPr>
          <p:txBody>
            <a:bodyPr wrap="square">
              <a:spAutoFit/>
            </a:bodyPr>
            <a:lstStyle/>
            <a:p>
              <a:pPr lvl="0">
                <a:defRPr/>
              </a:pPr>
              <a:r>
                <a:rPr lang="zh-CN" altLang="en-US" sz="2800" b="1" kern="0" dirty="0">
                  <a:solidFill>
                    <a:sysClr val="window" lastClr="FFFFFF"/>
                  </a:solidFill>
                  <a:latin typeface="微软雅黑" pitchFamily="34" charset="-122"/>
                  <a:ea typeface="微软雅黑" pitchFamily="34" charset="-122"/>
                </a:rPr>
                <a:t>二、总体框架</a:t>
              </a:r>
            </a:p>
          </p:txBody>
        </p:sp>
      </p:grpSp>
      <p:grpSp>
        <p:nvGrpSpPr>
          <p:cNvPr id="98" name="组合 97"/>
          <p:cNvGrpSpPr/>
          <p:nvPr/>
        </p:nvGrpSpPr>
        <p:grpSpPr>
          <a:xfrm>
            <a:off x="392097" y="946153"/>
            <a:ext cx="8310372" cy="668422"/>
            <a:chOff x="1513606" y="2753822"/>
            <a:chExt cx="6120680" cy="659034"/>
          </a:xfrm>
        </p:grpSpPr>
        <p:sp>
          <p:nvSpPr>
            <p:cNvPr id="99" name="AutoShape 67"/>
            <p:cNvSpPr>
              <a:spLocks noChangeArrowheads="1"/>
            </p:cNvSpPr>
            <p:nvPr/>
          </p:nvSpPr>
          <p:spPr bwMode="gray">
            <a:xfrm>
              <a:off x="1854754" y="2764114"/>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100" name="任意多边形 99"/>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101"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一、目标任务</a:t>
              </a:r>
            </a:p>
          </p:txBody>
        </p:sp>
      </p:grpSp>
      <p:grpSp>
        <p:nvGrpSpPr>
          <p:cNvPr id="21" name="组合 20"/>
          <p:cNvGrpSpPr/>
          <p:nvPr/>
        </p:nvGrpSpPr>
        <p:grpSpPr>
          <a:xfrm>
            <a:off x="392097" y="2620221"/>
            <a:ext cx="8310372" cy="668422"/>
            <a:chOff x="1513606" y="2753822"/>
            <a:chExt cx="6120680" cy="659034"/>
          </a:xfrm>
        </p:grpSpPr>
        <p:sp>
          <p:nvSpPr>
            <p:cNvPr id="22" name="AutoShape 67"/>
            <p:cNvSpPr>
              <a:spLocks noChangeArrowheads="1"/>
            </p:cNvSpPr>
            <p:nvPr/>
          </p:nvSpPr>
          <p:spPr bwMode="gray">
            <a:xfrm>
              <a:off x="1854754" y="2783851"/>
              <a:ext cx="5484743" cy="626600"/>
            </a:xfrm>
            <a:prstGeom prst="roundRect">
              <a:avLst>
                <a:gd name="adj" fmla="val 12699"/>
              </a:avLst>
            </a:prstGeom>
            <a:ln/>
          </p:spPr>
          <p:style>
            <a:lnRef idx="1">
              <a:schemeClr val="accent6"/>
            </a:lnRef>
            <a:fillRef idx="3">
              <a:schemeClr val="accent6"/>
            </a:fillRef>
            <a:effectRef idx="2">
              <a:schemeClr val="accent6"/>
            </a:effectRef>
            <a:fontRef idx="minor">
              <a:schemeClr val="lt1"/>
            </a:fontRef>
          </p:style>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3" name="任意多边形 22"/>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4"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三、系统组成</a:t>
              </a:r>
            </a:p>
          </p:txBody>
        </p:sp>
      </p:grpSp>
      <p:grpSp>
        <p:nvGrpSpPr>
          <p:cNvPr id="25" name="组合 24"/>
          <p:cNvGrpSpPr/>
          <p:nvPr/>
        </p:nvGrpSpPr>
        <p:grpSpPr>
          <a:xfrm>
            <a:off x="392097" y="3432854"/>
            <a:ext cx="8310372" cy="668422"/>
            <a:chOff x="1513606" y="2753822"/>
            <a:chExt cx="6120680" cy="659034"/>
          </a:xfrm>
        </p:grpSpPr>
        <p:sp>
          <p:nvSpPr>
            <p:cNvPr id="26"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7" name="任意多边形 26"/>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8"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四、实施策略</a:t>
              </a:r>
            </a:p>
          </p:txBody>
        </p:sp>
      </p:grpSp>
    </p:spTree>
    <p:custDataLst>
      <p:tags r:id="rId1"/>
    </p:custDataLst>
    <p:extLst>
      <p:ext uri="{BB962C8B-B14F-4D97-AF65-F5344CB8AC3E}">
        <p14:creationId xmlns:p14="http://schemas.microsoft.com/office/powerpoint/2010/main" val="1523797952"/>
      </p:ext>
    </p:extLst>
  </p:cSld>
  <p:clrMapOvr>
    <a:masterClrMapping/>
  </p:clrMapOvr>
  <mc:AlternateContent xmlns:mc="http://schemas.openxmlformats.org/markup-compatibility/2006" xmlns:p14="http://schemas.microsoft.com/office/powerpoint/2010/main">
    <mc:Choice Requires="p14">
      <p:transition spd="slow" p14:dur="2000" advTm="5784"/>
    </mc:Choice>
    <mc:Fallback xmlns="">
      <p:transition spd="slow" advTm="5784"/>
    </mc:Fallback>
  </mc:AlternateContent>
  <p:extLst mod="1">
    <p:ext uri="{E180D4A7-C9FB-4DFB-919C-405C955672EB}">
      <p14:showEvtLst xmlns:p14="http://schemas.microsoft.com/office/powerpoint/2010/main">
        <p14:playEvt time="0" objId="126"/>
        <p14:stopEvt time="5782" objId="126"/>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1" name="组合 10"/>
          <p:cNvGrpSpPr/>
          <p:nvPr/>
        </p:nvGrpSpPr>
        <p:grpSpPr>
          <a:xfrm>
            <a:off x="6732240" y="79637"/>
            <a:ext cx="2321497"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4" y="1086602"/>
              <a:ext cx="3231630" cy="400110"/>
            </a:xfrm>
            <a:prstGeom prst="rect">
              <a:avLst/>
            </a:prstGeom>
          </p:spPr>
          <p:txBody>
            <a:bodyPr wrap="square">
              <a:spAutoFit/>
            </a:bodyPr>
            <a:lstStyle/>
            <a:p>
              <a:pPr algn="ctr" latinLnBrk="1"/>
              <a:r>
                <a:rPr kumimoji="1" lang="zh-CN" altLang="en-US" sz="2000" b="1" dirty="0">
                  <a:solidFill>
                    <a:prstClr val="white"/>
                  </a:solidFill>
                  <a:latin typeface="微软雅黑" pitchFamily="34" charset="-122"/>
                  <a:cs typeface="Arial Unicode MS" pitchFamily="34" charset="-122"/>
                </a:rPr>
                <a:t>核心内容</a:t>
              </a:r>
            </a:p>
          </p:txBody>
        </p:sp>
      </p:grpSp>
      <p:graphicFrame>
        <p:nvGraphicFramePr>
          <p:cNvPr id="4" name="图示 3">
            <a:extLst>
              <a:ext uri="{FF2B5EF4-FFF2-40B4-BE49-F238E27FC236}">
                <a16:creationId xmlns:a16="http://schemas.microsoft.com/office/drawing/2014/main" id="{D5075258-6CBA-4C40-B8A7-3B6326C559C5}"/>
              </a:ext>
            </a:extLst>
          </p:cNvPr>
          <p:cNvGraphicFramePr/>
          <p:nvPr>
            <p:extLst>
              <p:ext uri="{D42A27DB-BD31-4B8C-83A1-F6EECF244321}">
                <p14:modId xmlns:p14="http://schemas.microsoft.com/office/powerpoint/2010/main" val="1037497090"/>
              </p:ext>
            </p:extLst>
          </p:nvPr>
        </p:nvGraphicFramePr>
        <p:xfrm>
          <a:off x="-2052736" y="1556792"/>
          <a:ext cx="11593288" cy="4972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3929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1" name="组合 10"/>
          <p:cNvGrpSpPr/>
          <p:nvPr/>
        </p:nvGrpSpPr>
        <p:grpSpPr>
          <a:xfrm>
            <a:off x="5940152" y="79637"/>
            <a:ext cx="3113585"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5"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3.1</a:t>
              </a:r>
              <a:r>
                <a:rPr kumimoji="1" lang="zh-CN" altLang="en-US" sz="2000" b="1" dirty="0">
                  <a:solidFill>
                    <a:prstClr val="white"/>
                  </a:solidFill>
                  <a:latin typeface="微软雅黑" pitchFamily="34" charset="-122"/>
                  <a:cs typeface="Arial Unicode MS" pitchFamily="34" charset="-122"/>
                </a:rPr>
                <a:t>  数据中心建设</a:t>
              </a:r>
            </a:p>
          </p:txBody>
        </p:sp>
      </p:grpSp>
      <p:sp>
        <p:nvSpPr>
          <p:cNvPr id="2" name="矩形 1">
            <a:extLst>
              <a:ext uri="{FF2B5EF4-FFF2-40B4-BE49-F238E27FC236}">
                <a16:creationId xmlns:a16="http://schemas.microsoft.com/office/drawing/2014/main" id="{1C292AF1-3335-4A0A-89F5-35BBD8C3EEA0}"/>
              </a:ext>
            </a:extLst>
          </p:cNvPr>
          <p:cNvSpPr/>
          <p:nvPr/>
        </p:nvSpPr>
        <p:spPr>
          <a:xfrm>
            <a:off x="755576" y="1196752"/>
            <a:ext cx="7254552" cy="4247317"/>
          </a:xfrm>
          <a:prstGeom prst="rect">
            <a:avLst/>
          </a:prstGeom>
        </p:spPr>
        <p:txBody>
          <a:bodyPr wrap="square">
            <a:spAutoFit/>
          </a:bodyPr>
          <a:lstStyle/>
          <a:p>
            <a:pPr indent="457200" algn="just">
              <a:lnSpc>
                <a:spcPct val="150000"/>
              </a:lnSpc>
              <a:defRPr/>
            </a:pPr>
            <a:r>
              <a:rPr lang="en-US" altLang="zh-CN" dirty="0">
                <a:solidFill>
                  <a:schemeClr val="tx2"/>
                </a:solidFill>
                <a:latin typeface="+mn-ea"/>
                <a:cs typeface="Times New Roman" pitchFamily="18" charset="0"/>
              </a:rPr>
              <a:t>1</a:t>
            </a:r>
            <a:r>
              <a:rPr lang="zh-CN" altLang="en-US" dirty="0">
                <a:solidFill>
                  <a:schemeClr val="tx2"/>
                </a:solidFill>
                <a:latin typeface="+mn-ea"/>
                <a:cs typeface="Times New Roman" pitchFamily="18" charset="0"/>
              </a:rPr>
              <a:t>、汇集水利、环保、住建、国土、林业等相关部门当前已有的各类数据，形成最</a:t>
            </a:r>
            <a:r>
              <a:rPr lang="zh-CN" altLang="en-US" dirty="0">
                <a:solidFill>
                  <a:srgbClr val="FF0000"/>
                </a:solidFill>
                <a:latin typeface="+mn-ea"/>
                <a:cs typeface="Times New Roman" pitchFamily="18" charset="0"/>
              </a:rPr>
              <a:t>完整的河湖数据体系</a:t>
            </a:r>
            <a:endParaRPr lang="en-US" altLang="zh-CN" dirty="0">
              <a:solidFill>
                <a:srgbClr val="FF0000"/>
              </a:solidFill>
              <a:latin typeface="+mn-ea"/>
              <a:cs typeface="Times New Roman" pitchFamily="18" charset="0"/>
            </a:endParaRPr>
          </a:p>
          <a:p>
            <a:pPr indent="457200" algn="just">
              <a:lnSpc>
                <a:spcPct val="150000"/>
              </a:lnSpc>
              <a:defRPr/>
            </a:pPr>
            <a:r>
              <a:rPr lang="zh-CN" altLang="en-US" dirty="0">
                <a:solidFill>
                  <a:srgbClr val="FF0000"/>
                </a:solidFill>
                <a:latin typeface="+mn-ea"/>
                <a:cs typeface="Times New Roman" pitchFamily="18" charset="0"/>
              </a:rPr>
              <a:t>（</a:t>
            </a:r>
            <a:r>
              <a:rPr lang="en-US" altLang="zh-CN" dirty="0">
                <a:solidFill>
                  <a:srgbClr val="FF0000"/>
                </a:solidFill>
                <a:latin typeface="+mn-ea"/>
                <a:cs typeface="Times New Roman" pitchFamily="18" charset="0"/>
              </a:rPr>
              <a:t>1</a:t>
            </a:r>
            <a:r>
              <a:rPr lang="zh-CN" altLang="en-US" dirty="0">
                <a:solidFill>
                  <a:srgbClr val="FF0000"/>
                </a:solidFill>
                <a:latin typeface="+mn-ea"/>
              </a:rPr>
              <a:t>）基础数据</a:t>
            </a:r>
            <a:r>
              <a:rPr lang="zh-CN" altLang="en-US" dirty="0">
                <a:solidFill>
                  <a:schemeClr val="tx2"/>
                </a:solidFill>
                <a:latin typeface="+mn-ea"/>
              </a:rPr>
              <a:t>：河流、河长、水利工程、水功能区、污染源、污水处理设施、取水口、排污口、监测断面、岸线规划、河道划界、农村生活污水处理设施等信息</a:t>
            </a:r>
            <a:endParaRPr lang="en-US" altLang="zh-CN" dirty="0">
              <a:solidFill>
                <a:schemeClr val="tx2"/>
              </a:solidFill>
              <a:latin typeface="+mn-ea"/>
            </a:endParaRPr>
          </a:p>
          <a:p>
            <a:pPr indent="457200" algn="just">
              <a:lnSpc>
                <a:spcPct val="150000"/>
              </a:lnSpc>
              <a:defRPr/>
            </a:pPr>
            <a:r>
              <a:rPr lang="zh-CN" altLang="en-US" dirty="0">
                <a:solidFill>
                  <a:srgbClr val="FF0000"/>
                </a:solidFill>
                <a:latin typeface="+mn-ea"/>
              </a:rPr>
              <a:t>（</a:t>
            </a:r>
            <a:r>
              <a:rPr lang="en-US" altLang="zh-CN" dirty="0">
                <a:solidFill>
                  <a:srgbClr val="FF0000"/>
                </a:solidFill>
                <a:latin typeface="+mn-ea"/>
              </a:rPr>
              <a:t>2</a:t>
            </a:r>
            <a:r>
              <a:rPr lang="zh-CN" altLang="en-US" dirty="0">
                <a:solidFill>
                  <a:srgbClr val="FF0000"/>
                </a:solidFill>
                <a:latin typeface="+mn-ea"/>
              </a:rPr>
              <a:t>）业务数据</a:t>
            </a:r>
            <a:r>
              <a:rPr lang="zh-CN" altLang="en-US" dirty="0">
                <a:solidFill>
                  <a:schemeClr val="tx2"/>
                </a:solidFill>
                <a:latin typeface="+mn-ea"/>
              </a:rPr>
              <a:t>：</a:t>
            </a:r>
            <a:r>
              <a:rPr lang="zh-CN" altLang="zh-CN" dirty="0">
                <a:solidFill>
                  <a:schemeClr val="tx2"/>
                </a:solidFill>
                <a:latin typeface="+mn-ea"/>
              </a:rPr>
              <a:t>河长办和河长日常工作信息</a:t>
            </a:r>
            <a:r>
              <a:rPr lang="zh-CN" altLang="en-US" dirty="0">
                <a:solidFill>
                  <a:schemeClr val="tx2"/>
                </a:solidFill>
                <a:latin typeface="+mn-ea"/>
              </a:rPr>
              <a:t>，包括河长巡查信息、事件处理等信息</a:t>
            </a:r>
            <a:endParaRPr lang="en-US" altLang="zh-CN" dirty="0">
              <a:solidFill>
                <a:schemeClr val="tx2"/>
              </a:solidFill>
              <a:latin typeface="+mn-ea"/>
            </a:endParaRPr>
          </a:p>
          <a:p>
            <a:pPr indent="457200" algn="just">
              <a:lnSpc>
                <a:spcPct val="150000"/>
              </a:lnSpc>
              <a:defRPr/>
            </a:pPr>
            <a:r>
              <a:rPr lang="zh-CN" altLang="en-US" dirty="0">
                <a:solidFill>
                  <a:srgbClr val="FF0000"/>
                </a:solidFill>
                <a:latin typeface="+mn-ea"/>
              </a:rPr>
              <a:t>（</a:t>
            </a:r>
            <a:r>
              <a:rPr lang="en-US" altLang="zh-CN" dirty="0">
                <a:solidFill>
                  <a:srgbClr val="FF0000"/>
                </a:solidFill>
                <a:latin typeface="+mn-ea"/>
              </a:rPr>
              <a:t>3</a:t>
            </a:r>
            <a:r>
              <a:rPr lang="zh-CN" altLang="en-US" dirty="0">
                <a:solidFill>
                  <a:srgbClr val="FF0000"/>
                </a:solidFill>
                <a:latin typeface="+mn-ea"/>
              </a:rPr>
              <a:t>）监测数据：</a:t>
            </a:r>
            <a:r>
              <a:rPr lang="zh-CN" altLang="en-US" dirty="0">
                <a:solidFill>
                  <a:schemeClr val="tx2"/>
                </a:solidFill>
                <a:latin typeface="+mn-ea"/>
              </a:rPr>
              <a:t>水文监测数据、水质监测数据、视频监控数据</a:t>
            </a:r>
            <a:endParaRPr lang="en-US" altLang="zh-CN" dirty="0">
              <a:solidFill>
                <a:srgbClr val="FF0000"/>
              </a:solidFill>
              <a:latin typeface="+mn-ea"/>
            </a:endParaRPr>
          </a:p>
          <a:p>
            <a:pPr indent="457200" algn="just">
              <a:lnSpc>
                <a:spcPct val="150000"/>
              </a:lnSpc>
              <a:defRPr/>
            </a:pPr>
            <a:r>
              <a:rPr lang="en-US" altLang="zh-CN" dirty="0">
                <a:solidFill>
                  <a:schemeClr val="tx2"/>
                </a:solidFill>
                <a:latin typeface="+mn-ea"/>
              </a:rPr>
              <a:t>2</a:t>
            </a:r>
            <a:r>
              <a:rPr lang="zh-CN" altLang="en-US" dirty="0">
                <a:solidFill>
                  <a:schemeClr val="tx2"/>
                </a:solidFill>
                <a:latin typeface="+mn-ea"/>
              </a:rPr>
              <a:t>、数据格式</a:t>
            </a:r>
            <a:r>
              <a:rPr lang="zh-CN" altLang="en-US" dirty="0">
                <a:solidFill>
                  <a:srgbClr val="FF0000"/>
                </a:solidFill>
                <a:latin typeface="+mn-ea"/>
              </a:rPr>
              <a:t>标准化规范化</a:t>
            </a:r>
            <a:r>
              <a:rPr lang="zh-CN" altLang="en-US" dirty="0">
                <a:solidFill>
                  <a:schemeClr val="tx2"/>
                </a:solidFill>
                <a:latin typeface="+mn-ea"/>
              </a:rPr>
              <a:t>，实现跨部门、跨平台的河湖</a:t>
            </a:r>
            <a:r>
              <a:rPr lang="zh-CN" altLang="en-US" dirty="0">
                <a:solidFill>
                  <a:srgbClr val="FF0000"/>
                </a:solidFill>
                <a:latin typeface="+mn-ea"/>
              </a:rPr>
              <a:t>数据聚集、整合与共享</a:t>
            </a:r>
            <a:endParaRPr lang="zh-CN" altLang="en-US" dirty="0"/>
          </a:p>
        </p:txBody>
      </p:sp>
    </p:spTree>
    <p:extLst>
      <p:ext uri="{BB962C8B-B14F-4D97-AF65-F5344CB8AC3E}">
        <p14:creationId xmlns:p14="http://schemas.microsoft.com/office/powerpoint/2010/main" val="445413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1" name="组合 10"/>
          <p:cNvGrpSpPr/>
          <p:nvPr/>
        </p:nvGrpSpPr>
        <p:grpSpPr>
          <a:xfrm>
            <a:off x="5940152" y="79637"/>
            <a:ext cx="3113585"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5"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3.1</a:t>
              </a:r>
              <a:r>
                <a:rPr kumimoji="1" lang="zh-CN" altLang="en-US" sz="2000" b="1" dirty="0">
                  <a:solidFill>
                    <a:prstClr val="white"/>
                  </a:solidFill>
                  <a:latin typeface="微软雅黑" pitchFamily="34" charset="-122"/>
                  <a:cs typeface="Arial Unicode MS" pitchFamily="34" charset="-122"/>
                </a:rPr>
                <a:t>  数据中心建设</a:t>
              </a:r>
            </a:p>
          </p:txBody>
        </p:sp>
      </p:grpSp>
      <p:pic>
        <p:nvPicPr>
          <p:cNvPr id="2" name="图片 1">
            <a:extLst>
              <a:ext uri="{FF2B5EF4-FFF2-40B4-BE49-F238E27FC236}">
                <a16:creationId xmlns:a16="http://schemas.microsoft.com/office/drawing/2014/main" id="{0949FA31-E61A-4084-93D7-4A5B4EC77F94}"/>
              </a:ext>
            </a:extLst>
          </p:cNvPr>
          <p:cNvPicPr>
            <a:picLocks noChangeAspect="1"/>
          </p:cNvPicPr>
          <p:nvPr/>
        </p:nvPicPr>
        <p:blipFill>
          <a:blip r:embed="rId3"/>
          <a:stretch>
            <a:fillRect/>
          </a:stretch>
        </p:blipFill>
        <p:spPr>
          <a:xfrm>
            <a:off x="0" y="1124744"/>
            <a:ext cx="9144000" cy="5415868"/>
          </a:xfrm>
          <a:prstGeom prst="rect">
            <a:avLst/>
          </a:prstGeom>
        </p:spPr>
      </p:pic>
    </p:spTree>
    <p:extLst>
      <p:ext uri="{BB962C8B-B14F-4D97-AF65-F5344CB8AC3E}">
        <p14:creationId xmlns:p14="http://schemas.microsoft.com/office/powerpoint/2010/main" val="3783893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1" name="组合 10"/>
          <p:cNvGrpSpPr/>
          <p:nvPr/>
        </p:nvGrpSpPr>
        <p:grpSpPr>
          <a:xfrm>
            <a:off x="5940152" y="79637"/>
            <a:ext cx="3113585"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5"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3.1</a:t>
              </a:r>
              <a:r>
                <a:rPr kumimoji="1" lang="zh-CN" altLang="en-US" sz="2000" b="1" dirty="0">
                  <a:solidFill>
                    <a:prstClr val="white"/>
                  </a:solidFill>
                  <a:latin typeface="微软雅黑" pitchFamily="34" charset="-122"/>
                  <a:cs typeface="Arial Unicode MS" pitchFamily="34" charset="-122"/>
                </a:rPr>
                <a:t>  数据中心建设</a:t>
              </a:r>
            </a:p>
          </p:txBody>
        </p:sp>
      </p:grpSp>
      <p:grpSp>
        <p:nvGrpSpPr>
          <p:cNvPr id="19" name="组合 28"/>
          <p:cNvGrpSpPr>
            <a:grpSpLocks/>
          </p:cNvGrpSpPr>
          <p:nvPr/>
        </p:nvGrpSpPr>
        <p:grpSpPr bwMode="auto">
          <a:xfrm>
            <a:off x="704665" y="1772816"/>
            <a:ext cx="8353425" cy="4318000"/>
            <a:chOff x="571196" y="1905000"/>
            <a:chExt cx="8353760" cy="3784322"/>
          </a:xfrm>
        </p:grpSpPr>
        <p:sp>
          <p:nvSpPr>
            <p:cNvPr id="20" name="矩形 19"/>
            <p:cNvSpPr/>
            <p:nvPr/>
          </p:nvSpPr>
          <p:spPr bwMode="auto">
            <a:xfrm>
              <a:off x="575959" y="2197172"/>
              <a:ext cx="1800297" cy="610779"/>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lIns="109728" tIns="54864" rIns="109728" bIns="54864" anchor="ctr"/>
            <a:lstStyle/>
            <a:p>
              <a:pPr algn="ctr" defTabSz="1096963">
                <a:defRPr/>
              </a:pPr>
              <a:r>
                <a:rPr lang="zh-CN" altLang="en-US" sz="2000" dirty="0">
                  <a:solidFill>
                    <a:schemeClr val="bg1"/>
                  </a:solidFill>
                  <a:latin typeface="微软雅黑" pitchFamily="34" charset="-122"/>
                  <a:ea typeface="微软雅黑" pitchFamily="34" charset="-122"/>
                </a:rPr>
                <a:t>相关数据资料收集整理</a:t>
              </a:r>
            </a:p>
          </p:txBody>
        </p:sp>
        <p:sp>
          <p:nvSpPr>
            <p:cNvPr id="21" name="矩形 20"/>
            <p:cNvSpPr/>
            <p:nvPr/>
          </p:nvSpPr>
          <p:spPr bwMode="auto">
            <a:xfrm>
              <a:off x="585485" y="3492468"/>
              <a:ext cx="1800297" cy="61217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lIns="109728" tIns="54864" rIns="109728" bIns="54864" anchor="ctr"/>
            <a:lstStyle/>
            <a:p>
              <a:pPr algn="ctr" defTabSz="1096963">
                <a:defRPr/>
              </a:pPr>
              <a:r>
                <a:rPr lang="zh-CN" altLang="en-US" sz="2000" dirty="0">
                  <a:solidFill>
                    <a:schemeClr val="bg1"/>
                  </a:solidFill>
                  <a:latin typeface="微软雅黑" pitchFamily="34" charset="-122"/>
                  <a:ea typeface="微软雅黑" pitchFamily="34" charset="-122"/>
                </a:rPr>
                <a:t>河湖分级分段信息采集</a:t>
              </a:r>
            </a:p>
          </p:txBody>
        </p:sp>
        <p:sp>
          <p:nvSpPr>
            <p:cNvPr id="22" name="矩形 21"/>
            <p:cNvSpPr/>
            <p:nvPr/>
          </p:nvSpPr>
          <p:spPr bwMode="auto">
            <a:xfrm>
              <a:off x="585485" y="4783589"/>
              <a:ext cx="1800297" cy="612170"/>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lIns="109728" tIns="54864" rIns="109728" bIns="54864" anchor="ctr"/>
            <a:lstStyle/>
            <a:p>
              <a:pPr algn="ctr" defTabSz="1096963">
                <a:defRPr/>
              </a:pPr>
              <a:r>
                <a:rPr lang="zh-CN" altLang="en-US" dirty="0">
                  <a:solidFill>
                    <a:schemeClr val="tx1"/>
                  </a:solidFill>
                  <a:latin typeface="微软雅黑" pitchFamily="34" charset="-122"/>
                  <a:ea typeface="微软雅黑" pitchFamily="34" charset="-122"/>
                </a:rPr>
                <a:t>河湖分级名录</a:t>
              </a:r>
              <a:r>
                <a:rPr lang="zh-CN" altLang="en-US" sz="2000" dirty="0">
                  <a:solidFill>
                    <a:schemeClr val="tx1"/>
                  </a:solidFill>
                  <a:latin typeface="微软雅黑" pitchFamily="34" charset="-122"/>
                  <a:ea typeface="微软雅黑" pitchFamily="34" charset="-122"/>
                </a:rPr>
                <a:t>动态</a:t>
              </a:r>
              <a:r>
                <a:rPr lang="zh-CN" altLang="en-US" dirty="0">
                  <a:solidFill>
                    <a:schemeClr val="tx1"/>
                  </a:solidFill>
                  <a:latin typeface="微软雅黑" pitchFamily="34" charset="-122"/>
                  <a:ea typeface="微软雅黑" pitchFamily="34" charset="-122"/>
                </a:rPr>
                <a:t>维护</a:t>
              </a:r>
              <a:r>
                <a:rPr lang="zh-CN" altLang="en-US" sz="2000" dirty="0">
                  <a:solidFill>
                    <a:schemeClr val="tx1"/>
                  </a:solidFill>
                  <a:latin typeface="微软雅黑" pitchFamily="34" charset="-122"/>
                  <a:ea typeface="微软雅黑" pitchFamily="34" charset="-122"/>
                </a:rPr>
                <a:t>    </a:t>
              </a:r>
            </a:p>
          </p:txBody>
        </p:sp>
        <p:sp>
          <p:nvSpPr>
            <p:cNvPr id="23" name="右箭头 22"/>
            <p:cNvSpPr/>
            <p:nvPr/>
          </p:nvSpPr>
          <p:spPr bwMode="auto">
            <a:xfrm rot="5400000">
              <a:off x="1295603" y="2960175"/>
              <a:ext cx="360040" cy="467209"/>
            </a:xfrm>
            <a:prstGeom prst="rightArrow">
              <a:avLst/>
            </a:prstGeom>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4" name="矩形 23"/>
            <p:cNvSpPr/>
            <p:nvPr/>
          </p:nvSpPr>
          <p:spPr bwMode="auto">
            <a:xfrm>
              <a:off x="575959" y="2149868"/>
              <a:ext cx="1800297" cy="719300"/>
            </a:xfrm>
            <a:prstGeom prst="rect">
              <a:avLst/>
            </a:prstGeom>
            <a:ln w="38100">
              <a:solidFill>
                <a:schemeClr val="accent5">
                  <a:lumMod val="75000"/>
                </a:schemeClr>
              </a:solidFill>
              <a:prstDash val="lgDash"/>
            </a:ln>
          </p:spPr>
          <p:style>
            <a:lnRef idx="1">
              <a:schemeClr val="accent1"/>
            </a:lnRef>
            <a:fillRef idx="0">
              <a:schemeClr val="accent1"/>
            </a:fillRef>
            <a:effectRef idx="0">
              <a:schemeClr val="accent1"/>
            </a:effectRef>
            <a:fontRef idx="minor">
              <a:schemeClr val="tx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5" name="矩形 24"/>
            <p:cNvSpPr/>
            <p:nvPr/>
          </p:nvSpPr>
          <p:spPr bwMode="auto">
            <a:xfrm>
              <a:off x="585485" y="3445164"/>
              <a:ext cx="1800297" cy="720691"/>
            </a:xfrm>
            <a:prstGeom prst="rect">
              <a:avLst/>
            </a:prstGeom>
            <a:ln w="38100">
              <a:solidFill>
                <a:schemeClr val="accent5">
                  <a:lumMod val="75000"/>
                </a:schemeClr>
              </a:solidFill>
              <a:prstDash val="lgDash"/>
            </a:ln>
          </p:spPr>
          <p:style>
            <a:lnRef idx="1">
              <a:schemeClr val="accent1"/>
            </a:lnRef>
            <a:fillRef idx="0">
              <a:schemeClr val="accent1"/>
            </a:fillRef>
            <a:effectRef idx="0">
              <a:schemeClr val="accent1"/>
            </a:effectRef>
            <a:fontRef idx="minor">
              <a:schemeClr val="tx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6" name="矩形 25"/>
            <p:cNvSpPr/>
            <p:nvPr/>
          </p:nvSpPr>
          <p:spPr bwMode="auto">
            <a:xfrm>
              <a:off x="571196" y="4741851"/>
              <a:ext cx="1800297" cy="720691"/>
            </a:xfrm>
            <a:prstGeom prst="rect">
              <a:avLst/>
            </a:prstGeom>
            <a:ln w="38100">
              <a:solidFill>
                <a:schemeClr val="accent5">
                  <a:lumMod val="75000"/>
                </a:schemeClr>
              </a:solidFill>
              <a:prstDash val="lgDash"/>
            </a:ln>
          </p:spPr>
          <p:style>
            <a:lnRef idx="1">
              <a:schemeClr val="accent1"/>
            </a:lnRef>
            <a:fillRef idx="0">
              <a:schemeClr val="accent1"/>
            </a:fillRef>
            <a:effectRef idx="0">
              <a:schemeClr val="accent1"/>
            </a:effectRef>
            <a:fontRef idx="minor">
              <a:schemeClr val="tx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7" name="右箭头 26"/>
            <p:cNvSpPr/>
            <p:nvPr/>
          </p:nvSpPr>
          <p:spPr bwMode="auto">
            <a:xfrm rot="5400000">
              <a:off x="1277182" y="4238739"/>
              <a:ext cx="360040" cy="467209"/>
            </a:xfrm>
            <a:prstGeom prst="rightArrow">
              <a:avLst/>
            </a:prstGeom>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28" name="流程图: 磁盘 27"/>
            <p:cNvSpPr/>
            <p:nvPr/>
          </p:nvSpPr>
          <p:spPr bwMode="auto">
            <a:xfrm>
              <a:off x="4532168" y="1905000"/>
              <a:ext cx="1863800" cy="717908"/>
            </a:xfrm>
            <a:prstGeom prst="flowChartMagneticDisk">
              <a:avLst/>
            </a:prstGeom>
            <a:solidFill>
              <a:srgbClr val="00B0F0"/>
            </a:solidFill>
            <a:ln>
              <a:solidFill>
                <a:schemeClr val="bg1"/>
              </a:solidFill>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lIns="109728" tIns="54864" rIns="109728" bIns="54864" anchor="ctr"/>
            <a:lstStyle/>
            <a:p>
              <a:pPr algn="ctr" defTabSz="1096963">
                <a:defRPr/>
              </a:pPr>
              <a:r>
                <a:rPr lang="zh-CN" altLang="en-US" dirty="0">
                  <a:solidFill>
                    <a:schemeClr val="tx1"/>
                  </a:solidFill>
                  <a:latin typeface="微软雅黑" pitchFamily="34" charset="-122"/>
                  <a:ea typeface="微软雅黑" pitchFamily="34" charset="-122"/>
                </a:rPr>
                <a:t>河湖数据</a:t>
              </a:r>
              <a:endParaRPr lang="en-US" altLang="zh-CN" dirty="0">
                <a:solidFill>
                  <a:schemeClr val="tx1"/>
                </a:solidFill>
                <a:latin typeface="微软雅黑" pitchFamily="34" charset="-122"/>
                <a:ea typeface="微软雅黑" pitchFamily="34" charset="-122"/>
              </a:endParaRPr>
            </a:p>
            <a:p>
              <a:pPr algn="ctr" defTabSz="1096963">
                <a:defRPr/>
              </a:pPr>
              <a:r>
                <a:rPr lang="zh-CN" altLang="en-US" sz="1400" dirty="0">
                  <a:solidFill>
                    <a:schemeClr val="tx1"/>
                  </a:solidFill>
                  <a:latin typeface="微软雅黑" pitchFamily="34" charset="-122"/>
                  <a:ea typeface="微软雅黑" pitchFamily="34" charset="-122"/>
                </a:rPr>
                <a:t>（来自水利普查）</a:t>
              </a:r>
              <a:endParaRPr lang="en-US" altLang="zh-CN" sz="1400" dirty="0">
                <a:solidFill>
                  <a:schemeClr val="tx1"/>
                </a:solidFill>
                <a:latin typeface="微软雅黑" pitchFamily="34" charset="-122"/>
                <a:ea typeface="微软雅黑" pitchFamily="34" charset="-122"/>
              </a:endParaRPr>
            </a:p>
          </p:txBody>
        </p:sp>
        <p:sp>
          <p:nvSpPr>
            <p:cNvPr id="29" name="Freeform 4"/>
            <p:cNvSpPr>
              <a:spLocks/>
            </p:cNvSpPr>
            <p:nvPr/>
          </p:nvSpPr>
          <p:spPr bwMode="gray">
            <a:xfrm rot="5400000">
              <a:off x="3881377" y="1931320"/>
              <a:ext cx="281513" cy="875261"/>
            </a:xfrm>
            <a:custGeom>
              <a:avLst/>
              <a:gdLst>
                <a:gd name="T0" fmla="*/ 2147483647 w 1705"/>
                <a:gd name="T1" fmla="*/ 2147483647 h 745"/>
                <a:gd name="T2" fmla="*/ 2147483647 w 1705"/>
                <a:gd name="T3" fmla="*/ 2147483647 h 745"/>
                <a:gd name="T4" fmla="*/ 0 w 1705"/>
                <a:gd name="T5" fmla="*/ 0 h 745"/>
                <a:gd name="T6" fmla="*/ 0 60000 65536"/>
                <a:gd name="T7" fmla="*/ 0 60000 65536"/>
                <a:gd name="T8" fmla="*/ 0 60000 65536"/>
                <a:gd name="T9" fmla="*/ 0 w 1705"/>
                <a:gd name="T10" fmla="*/ 0 h 745"/>
                <a:gd name="T11" fmla="*/ 1705 w 1705"/>
                <a:gd name="T12" fmla="*/ 745 h 745"/>
              </a:gdLst>
              <a:ahLst/>
              <a:cxnLst>
                <a:cxn ang="T6">
                  <a:pos x="T0" y="T1"/>
                </a:cxn>
                <a:cxn ang="T7">
                  <a:pos x="T2" y="T3"/>
                </a:cxn>
                <a:cxn ang="T8">
                  <a:pos x="T4" y="T5"/>
                </a:cxn>
              </a:cxnLst>
              <a:rect l="T9" t="T10" r="T11" b="T12"/>
              <a:pathLst>
                <a:path w="1705" h="745">
                  <a:moveTo>
                    <a:pt x="1704" y="744"/>
                  </a:moveTo>
                  <a:lnTo>
                    <a:pt x="744" y="744"/>
                  </a:lnTo>
                  <a:lnTo>
                    <a:pt x="0" y="0"/>
                  </a:lnTo>
                </a:path>
              </a:pathLst>
            </a:custGeom>
            <a:noFill/>
            <a:ln w="28575" cap="rnd">
              <a:solidFill>
                <a:srgbClr val="92D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0" name="Freeform 2"/>
            <p:cNvSpPr>
              <a:spLocks/>
            </p:cNvSpPr>
            <p:nvPr/>
          </p:nvSpPr>
          <p:spPr bwMode="gray">
            <a:xfrm rot="5400000">
              <a:off x="6707175" y="1990487"/>
              <a:ext cx="401723" cy="864096"/>
            </a:xfrm>
            <a:custGeom>
              <a:avLst/>
              <a:gdLst>
                <a:gd name="T0" fmla="*/ 2147483647 w 1705"/>
                <a:gd name="T1" fmla="*/ 0 h 745"/>
                <a:gd name="T2" fmla="*/ 2147483647 w 1705"/>
                <a:gd name="T3" fmla="*/ 0 h 745"/>
                <a:gd name="T4" fmla="*/ 0 w 1705"/>
                <a:gd name="T5" fmla="*/ 2147483647 h 745"/>
                <a:gd name="T6" fmla="*/ 0 60000 65536"/>
                <a:gd name="T7" fmla="*/ 0 60000 65536"/>
                <a:gd name="T8" fmla="*/ 0 60000 65536"/>
                <a:gd name="T9" fmla="*/ 0 w 1705"/>
                <a:gd name="T10" fmla="*/ 0 h 745"/>
                <a:gd name="T11" fmla="*/ 1705 w 1705"/>
                <a:gd name="T12" fmla="*/ 745 h 745"/>
              </a:gdLst>
              <a:ahLst/>
              <a:cxnLst>
                <a:cxn ang="T6">
                  <a:pos x="T0" y="T1"/>
                </a:cxn>
                <a:cxn ang="T7">
                  <a:pos x="T2" y="T3"/>
                </a:cxn>
                <a:cxn ang="T8">
                  <a:pos x="T4" y="T5"/>
                </a:cxn>
              </a:cxnLst>
              <a:rect l="T9" t="T10" r="T11" b="T12"/>
              <a:pathLst>
                <a:path w="1705" h="745">
                  <a:moveTo>
                    <a:pt x="1704" y="0"/>
                  </a:moveTo>
                  <a:lnTo>
                    <a:pt x="744" y="0"/>
                  </a:lnTo>
                  <a:lnTo>
                    <a:pt x="0" y="744"/>
                  </a:lnTo>
                </a:path>
              </a:pathLst>
            </a:custGeom>
            <a:noFill/>
            <a:ln w="28575" cap="rnd">
              <a:solidFill>
                <a:srgbClr val="92D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1" name="矩形 30"/>
            <p:cNvSpPr/>
            <p:nvPr/>
          </p:nvSpPr>
          <p:spPr bwMode="auto">
            <a:xfrm>
              <a:off x="2587402" y="2510214"/>
              <a:ext cx="1944766" cy="556518"/>
            </a:xfrm>
            <a:prstGeom prst="rect">
              <a:avLst/>
            </a:prstGeom>
            <a:solidFill>
              <a:srgbClr val="00B0F0"/>
            </a:solidFill>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lIns="109728" tIns="54864" rIns="109728" bIns="54864" anchor="ctr"/>
            <a:lstStyle/>
            <a:p>
              <a:pPr algn="ctr" defTabSz="1096963">
                <a:defRPr/>
              </a:pPr>
              <a:r>
                <a:rPr lang="zh-CN" altLang="en-US" dirty="0">
                  <a:solidFill>
                    <a:schemeClr val="tx1"/>
                  </a:solidFill>
                  <a:latin typeface="微软雅黑" pitchFamily="34" charset="-122"/>
                  <a:ea typeface="微软雅黑" pitchFamily="34" charset="-122"/>
                </a:rPr>
                <a:t>行政区划数据</a:t>
              </a:r>
              <a:endParaRPr lang="en-US" altLang="zh-CN" dirty="0">
                <a:solidFill>
                  <a:schemeClr val="tx1"/>
                </a:solidFill>
                <a:latin typeface="微软雅黑" pitchFamily="34" charset="-122"/>
                <a:ea typeface="微软雅黑" pitchFamily="34" charset="-122"/>
              </a:endParaRPr>
            </a:p>
            <a:p>
              <a:pPr algn="ctr" defTabSz="1096963">
                <a:defRPr/>
              </a:pPr>
              <a:r>
                <a:rPr lang="zh-CN" altLang="en-US" sz="1400" dirty="0">
                  <a:solidFill>
                    <a:schemeClr val="tx1"/>
                  </a:solidFill>
                  <a:latin typeface="微软雅黑" pitchFamily="34" charset="-122"/>
                  <a:ea typeface="微软雅黑" pitchFamily="34" charset="-122"/>
                </a:rPr>
                <a:t>（民政、统计部门）</a:t>
              </a:r>
              <a:endParaRPr lang="en-US" altLang="zh-CN" sz="1400" dirty="0">
                <a:solidFill>
                  <a:schemeClr val="tx1"/>
                </a:solidFill>
                <a:latin typeface="微软雅黑" pitchFamily="34" charset="-122"/>
                <a:ea typeface="微软雅黑" pitchFamily="34" charset="-122"/>
              </a:endParaRPr>
            </a:p>
          </p:txBody>
        </p:sp>
        <p:sp>
          <p:nvSpPr>
            <p:cNvPr id="32" name="矩形 31"/>
            <p:cNvSpPr/>
            <p:nvPr/>
          </p:nvSpPr>
          <p:spPr bwMode="auto">
            <a:xfrm>
              <a:off x="6395968" y="2510214"/>
              <a:ext cx="1771721" cy="549561"/>
            </a:xfrm>
            <a:prstGeom prst="rect">
              <a:avLst/>
            </a:prstGeom>
            <a:solidFill>
              <a:srgbClr val="00B0F0"/>
            </a:solidFill>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lIns="109728" tIns="54864" rIns="109728" bIns="54864" anchor="ctr"/>
            <a:lstStyle/>
            <a:p>
              <a:pPr algn="ctr" defTabSz="1096963">
                <a:defRPr/>
              </a:pPr>
              <a:r>
                <a:rPr lang="zh-CN" altLang="en-US" dirty="0">
                  <a:solidFill>
                    <a:schemeClr val="tx1"/>
                  </a:solidFill>
                  <a:latin typeface="微软雅黑" pitchFamily="34" charset="-122"/>
                  <a:ea typeface="微软雅黑" pitchFamily="34" charset="-122"/>
                </a:rPr>
                <a:t>水利一张图</a:t>
              </a:r>
              <a:endParaRPr lang="en-US" altLang="zh-CN" dirty="0">
                <a:solidFill>
                  <a:schemeClr val="tx1"/>
                </a:solidFill>
                <a:latin typeface="微软雅黑" pitchFamily="34" charset="-122"/>
                <a:ea typeface="微软雅黑" pitchFamily="34" charset="-122"/>
              </a:endParaRPr>
            </a:p>
            <a:p>
              <a:pPr algn="ctr" defTabSz="1096963">
                <a:defRPr/>
              </a:pPr>
              <a:r>
                <a:rPr lang="zh-CN" altLang="en-US" sz="1400" dirty="0">
                  <a:solidFill>
                    <a:schemeClr val="tx1"/>
                  </a:solidFill>
                  <a:latin typeface="微软雅黑" pitchFamily="34" charset="-122"/>
                  <a:ea typeface="微软雅黑" pitchFamily="34" charset="-122"/>
                </a:rPr>
                <a:t>（最新遥感影像）</a:t>
              </a:r>
              <a:endParaRPr lang="en-US" altLang="zh-CN" sz="1400" dirty="0">
                <a:solidFill>
                  <a:schemeClr val="tx1"/>
                </a:solidFill>
                <a:latin typeface="微软雅黑" pitchFamily="34" charset="-122"/>
                <a:ea typeface="微软雅黑" pitchFamily="34" charset="-122"/>
              </a:endParaRPr>
            </a:p>
          </p:txBody>
        </p:sp>
        <p:sp>
          <p:nvSpPr>
            <p:cNvPr id="33" name="下箭头 32"/>
            <p:cNvSpPr/>
            <p:nvPr/>
          </p:nvSpPr>
          <p:spPr bwMode="auto">
            <a:xfrm>
              <a:off x="3382772" y="3205861"/>
              <a:ext cx="425467" cy="383997"/>
            </a:xfrm>
            <a:prstGeom prst="downArrow">
              <a:avLst/>
            </a:prstGeom>
            <a:solidFill>
              <a:srgbClr val="00B0F0"/>
            </a:solidFill>
            <a:ln>
              <a:solidFill>
                <a:schemeClr val="tx1">
                  <a:lumMod val="50000"/>
                  <a:lumOff val="50000"/>
                </a:schemeClr>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34" name="圆角矩形 33"/>
            <p:cNvSpPr/>
            <p:nvPr/>
          </p:nvSpPr>
          <p:spPr bwMode="auto">
            <a:xfrm>
              <a:off x="2588194" y="3085768"/>
              <a:ext cx="1007475" cy="424753"/>
            </a:xfrm>
            <a:prstGeom prst="roundRect">
              <a:avLst/>
            </a:prstGeom>
            <a:noFill/>
            <a:ln>
              <a:no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r>
                <a:rPr lang="zh-CN" altLang="en-US" sz="1400" dirty="0">
                  <a:solidFill>
                    <a:srgbClr val="FF0000"/>
                  </a:solidFill>
                  <a:latin typeface="微软雅黑" pitchFamily="34" charset="-122"/>
                  <a:ea typeface="微软雅黑" pitchFamily="34" charset="-122"/>
                </a:rPr>
                <a:t>河段划分</a:t>
              </a:r>
            </a:p>
          </p:txBody>
        </p:sp>
        <p:cxnSp>
          <p:nvCxnSpPr>
            <p:cNvPr id="35" name="直接连接符 34"/>
            <p:cNvCxnSpPr/>
            <p:nvPr/>
          </p:nvCxnSpPr>
          <p:spPr>
            <a:xfrm>
              <a:off x="2309579" y="3157165"/>
              <a:ext cx="6615377" cy="0"/>
            </a:xfrm>
            <a:prstGeom prst="line">
              <a:avLst/>
            </a:prstGeom>
            <a:ln w="28575">
              <a:solidFill>
                <a:srgbClr val="00B050"/>
              </a:solidFill>
              <a:prstDash val="lgDashDot"/>
            </a:ln>
          </p:spPr>
          <p:style>
            <a:lnRef idx="1">
              <a:schemeClr val="accent1"/>
            </a:lnRef>
            <a:fillRef idx="0">
              <a:schemeClr val="accent1"/>
            </a:fillRef>
            <a:effectRef idx="0">
              <a:schemeClr val="accent1"/>
            </a:effectRef>
            <a:fontRef idx="minor">
              <a:schemeClr val="tx1"/>
            </a:fontRef>
          </p:style>
        </p:cxnSp>
        <p:sp>
          <p:nvSpPr>
            <p:cNvPr id="36" name="矩形 35"/>
            <p:cNvSpPr/>
            <p:nvPr/>
          </p:nvSpPr>
          <p:spPr>
            <a:xfrm>
              <a:off x="5395802" y="3528642"/>
              <a:ext cx="1703455" cy="781908"/>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lIns="109728" tIns="54864" rIns="109728" bIns="54864" anchor="ctr"/>
            <a:lstStyle/>
            <a:p>
              <a:pPr defTabSz="1096963">
                <a:defRPr/>
              </a:pPr>
              <a:r>
                <a:rPr lang="zh-CN" altLang="en-US" sz="1300" dirty="0">
                  <a:solidFill>
                    <a:schemeClr val="tx1"/>
                  </a:solidFill>
                  <a:latin typeface="微软雅黑" pitchFamily="34" charset="-122"/>
                  <a:ea typeface="微软雅黑" pitchFamily="34" charset="-122"/>
                </a:rPr>
                <a:t>各地通过复核确认并补充填报形成纳入河长制管理的河流及分段信息</a:t>
              </a:r>
            </a:p>
          </p:txBody>
        </p:sp>
        <p:sp>
          <p:nvSpPr>
            <p:cNvPr id="37" name="流程图: 数据 36"/>
            <p:cNvSpPr/>
            <p:nvPr/>
          </p:nvSpPr>
          <p:spPr bwMode="auto">
            <a:xfrm>
              <a:off x="2433409" y="3589859"/>
              <a:ext cx="2459136" cy="720691"/>
            </a:xfrm>
            <a:prstGeom prst="flowChartInputOutpu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lIns="109728" tIns="54864" rIns="109728" bIns="54864" anchor="ctr"/>
            <a:lstStyle/>
            <a:p>
              <a:pPr algn="ctr" defTabSz="1096963">
                <a:defRPr/>
              </a:pPr>
              <a:r>
                <a:rPr lang="zh-CN" altLang="en-US" sz="1300" dirty="0">
                  <a:solidFill>
                    <a:schemeClr val="tx1"/>
                  </a:solidFill>
                  <a:latin typeface="微软雅黑" pitchFamily="34" charset="-122"/>
                  <a:ea typeface="微软雅黑" pitchFamily="34" charset="-122"/>
                </a:rPr>
                <a:t>利用在线平台发布按省、市、县、乡多级河湖名录</a:t>
              </a:r>
            </a:p>
          </p:txBody>
        </p:sp>
        <p:cxnSp>
          <p:nvCxnSpPr>
            <p:cNvPr id="38" name="直接连接符 37"/>
            <p:cNvCxnSpPr/>
            <p:nvPr/>
          </p:nvCxnSpPr>
          <p:spPr>
            <a:xfrm>
              <a:off x="2300053" y="4453852"/>
              <a:ext cx="6615377" cy="0"/>
            </a:xfrm>
            <a:prstGeom prst="line">
              <a:avLst/>
            </a:prstGeom>
            <a:ln w="28575">
              <a:solidFill>
                <a:srgbClr val="002060"/>
              </a:solidFill>
              <a:prstDash val="lgDashDot"/>
            </a:ln>
          </p:spPr>
          <p:style>
            <a:lnRef idx="1">
              <a:schemeClr val="accent1"/>
            </a:lnRef>
            <a:fillRef idx="0">
              <a:schemeClr val="accent1"/>
            </a:fillRef>
            <a:effectRef idx="0">
              <a:schemeClr val="accent1"/>
            </a:effectRef>
            <a:fontRef idx="minor">
              <a:schemeClr val="tx1"/>
            </a:fontRef>
          </p:style>
        </p:cxnSp>
        <p:sp>
          <p:nvSpPr>
            <p:cNvPr id="39" name="下箭头 38"/>
            <p:cNvSpPr/>
            <p:nvPr/>
          </p:nvSpPr>
          <p:spPr bwMode="auto">
            <a:xfrm>
              <a:off x="7129422" y="3175253"/>
              <a:ext cx="498495" cy="1566598"/>
            </a:xfrm>
            <a:prstGeom prst="downArrow">
              <a:avLst/>
            </a:prstGeom>
            <a:solidFill>
              <a:srgbClr val="00B0F0"/>
            </a:solidFill>
            <a:ln>
              <a:solidFill>
                <a:schemeClr val="tx1">
                  <a:lumMod val="50000"/>
                  <a:lumOff val="50000"/>
                </a:schemeClr>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40" name="流程图: 数据 39"/>
            <p:cNvSpPr/>
            <p:nvPr/>
          </p:nvSpPr>
          <p:spPr bwMode="auto">
            <a:xfrm>
              <a:off x="6116556" y="4741851"/>
              <a:ext cx="2446435" cy="893211"/>
            </a:xfrm>
            <a:prstGeom prst="flowChartInputOutput">
              <a:avLst/>
            </a:prstGeom>
            <a:solidFill>
              <a:srgbClr val="B6AB58"/>
            </a:solidFill>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109728" tIns="54864" rIns="109728" bIns="54864" anchor="ctr"/>
            <a:lstStyle/>
            <a:p>
              <a:pPr defTabSz="1096963">
                <a:defRPr/>
              </a:pPr>
              <a:r>
                <a:rPr lang="zh-CN" altLang="en-US" sz="1300" b="1" dirty="0">
                  <a:solidFill>
                    <a:schemeClr val="tx1"/>
                  </a:solidFill>
                  <a:latin typeface="微软雅黑" pitchFamily="34" charset="-122"/>
                  <a:ea typeface="微软雅黑" pitchFamily="34" charset="-122"/>
                </a:rPr>
                <a:t>基于水利一张图提供的遥感影像以及其他丰富水利地理信息</a:t>
              </a:r>
              <a:endParaRPr lang="zh-CN" altLang="en-US" sz="1300" dirty="0">
                <a:solidFill>
                  <a:schemeClr val="accent6">
                    <a:lumMod val="50000"/>
                  </a:schemeClr>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41" name="矩形 40"/>
            <p:cNvSpPr/>
            <p:nvPr/>
          </p:nvSpPr>
          <p:spPr>
            <a:xfrm>
              <a:off x="3092247" y="4623590"/>
              <a:ext cx="2374995" cy="1065732"/>
            </a:xfrm>
            <a:prstGeom prst="rect">
              <a:avLst/>
            </a:prstGeom>
            <a:solidFill>
              <a:srgbClr val="B6AB58"/>
            </a:solidFill>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109728" tIns="54864" rIns="109728" bIns="54864" anchor="ctr"/>
            <a:lstStyle/>
            <a:p>
              <a:pPr defTabSz="1096963">
                <a:defRPr/>
              </a:pPr>
              <a:r>
                <a:rPr lang="zh-CN" altLang="en-US" sz="1300" b="1" dirty="0">
                  <a:solidFill>
                    <a:schemeClr val="tx1"/>
                  </a:solidFill>
                  <a:latin typeface="微软雅黑" pitchFamily="34" charset="-122"/>
                  <a:ea typeface="微软雅黑" pitchFamily="34" charset="-122"/>
                </a:rPr>
                <a:t>基于丰富参考信息开展河湖分级名录信息的动态更新，</a:t>
              </a:r>
              <a:r>
                <a:rPr lang="zh-CN" altLang="en-US" sz="1300" b="1" dirty="0">
                  <a:solidFill>
                    <a:schemeClr val="accent6">
                      <a:lumMod val="50000"/>
                    </a:schemeClr>
                  </a:solidFill>
                  <a:latin typeface="微软雅黑" pitchFamily="34" charset="-122"/>
                  <a:ea typeface="微软雅黑" pitchFamily="34" charset="-122"/>
                </a:rPr>
                <a:t>实现河流湖泊信息的动态管理。</a:t>
              </a:r>
            </a:p>
          </p:txBody>
        </p:sp>
        <p:sp>
          <p:nvSpPr>
            <p:cNvPr id="42" name="虚尾箭头 41"/>
            <p:cNvSpPr/>
            <p:nvPr/>
          </p:nvSpPr>
          <p:spPr bwMode="auto">
            <a:xfrm>
              <a:off x="4747797" y="3697836"/>
              <a:ext cx="576064" cy="504056"/>
            </a:xfrm>
            <a:prstGeom prst="stripedRightArrow">
              <a:avLst/>
            </a:prstGeom>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43" name="虚尾箭头 42"/>
            <p:cNvSpPr/>
            <p:nvPr/>
          </p:nvSpPr>
          <p:spPr bwMode="auto">
            <a:xfrm rot="10800000">
              <a:off x="5611894" y="5002535"/>
              <a:ext cx="576064" cy="504056"/>
            </a:xfrm>
            <a:prstGeom prst="stripedRightArrow">
              <a:avLst/>
            </a:prstGeom>
            <a:solidFill>
              <a:srgbClr val="B6AB58"/>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endParaRPr lang="zh-CN" altLang="en-US" sz="2800"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44" name="圆角矩形 43"/>
            <p:cNvSpPr/>
            <p:nvPr/>
          </p:nvSpPr>
          <p:spPr bwMode="auto">
            <a:xfrm>
              <a:off x="7484671" y="3657929"/>
              <a:ext cx="797343" cy="424753"/>
            </a:xfrm>
            <a:prstGeom prst="roundRect">
              <a:avLst/>
            </a:prstGeom>
            <a:noFill/>
            <a:ln>
              <a:noFill/>
              <a:headEnd type="none" w="med" len="med"/>
              <a:tailEnd type="none" w="med" len="med"/>
            </a:ln>
            <a:effectLst/>
          </p:spPr>
          <p:style>
            <a:lnRef idx="0">
              <a:schemeClr val="accent2"/>
            </a:lnRef>
            <a:fillRef idx="3">
              <a:schemeClr val="accent2"/>
            </a:fillRef>
            <a:effectRef idx="3">
              <a:schemeClr val="accent2"/>
            </a:effectRef>
            <a:fontRef idx="minor">
              <a:schemeClr val="lt1"/>
            </a:fontRef>
          </p:style>
          <p:txBody>
            <a:bodyPr lIns="109728" tIns="54864" rIns="109728" bIns="54864" anchor="ctr"/>
            <a:lstStyle/>
            <a:p>
              <a:pPr algn="ctr" defTabSz="1096963">
                <a:defRPr/>
              </a:pPr>
              <a:r>
                <a:rPr lang="zh-CN" altLang="en-US" b="1" dirty="0">
                  <a:solidFill>
                    <a:srgbClr val="FF0000"/>
                  </a:solidFill>
                  <a:latin typeface="微软雅黑" pitchFamily="34" charset="-122"/>
                  <a:ea typeface="微软雅黑" pitchFamily="34" charset="-122"/>
                </a:rPr>
                <a:t>信息核查</a:t>
              </a:r>
            </a:p>
          </p:txBody>
        </p:sp>
      </p:grpSp>
      <p:sp>
        <p:nvSpPr>
          <p:cNvPr id="48" name="圆角矩形 38">
            <a:extLst>
              <a:ext uri="{FF2B5EF4-FFF2-40B4-BE49-F238E27FC236}">
                <a16:creationId xmlns:a16="http://schemas.microsoft.com/office/drawing/2014/main" id="{6C4C7794-6B77-4196-880C-582A49D171D1}"/>
              </a:ext>
            </a:extLst>
          </p:cNvPr>
          <p:cNvSpPr/>
          <p:nvPr/>
        </p:nvSpPr>
        <p:spPr>
          <a:xfrm>
            <a:off x="571427" y="950070"/>
            <a:ext cx="2056358"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itchFamily="34" charset="-122"/>
                <a:ea typeface="微软雅黑" pitchFamily="34" charset="-122"/>
              </a:rPr>
              <a:t>基础数据处理</a:t>
            </a:r>
          </a:p>
        </p:txBody>
      </p:sp>
      <p:sp>
        <p:nvSpPr>
          <p:cNvPr id="2" name="矩形 1">
            <a:extLst>
              <a:ext uri="{FF2B5EF4-FFF2-40B4-BE49-F238E27FC236}">
                <a16:creationId xmlns:a16="http://schemas.microsoft.com/office/drawing/2014/main" id="{24563452-75F6-45CA-987C-7A5C33801599}"/>
              </a:ext>
            </a:extLst>
          </p:cNvPr>
          <p:cNvSpPr/>
          <p:nvPr/>
        </p:nvSpPr>
        <p:spPr>
          <a:xfrm>
            <a:off x="3051152" y="1002582"/>
            <a:ext cx="2723824" cy="369332"/>
          </a:xfrm>
          <a:prstGeom prst="rect">
            <a:avLst/>
          </a:prstGeom>
        </p:spPr>
        <p:txBody>
          <a:bodyPr wrap="none">
            <a:spAutoFit/>
          </a:bodyPr>
          <a:lstStyle/>
          <a:p>
            <a:pPr algn="ctr"/>
            <a:r>
              <a:rPr lang="zh-CN" altLang="en-US" b="1" dirty="0">
                <a:latin typeface="微软雅黑" pitchFamily="34" charset="-122"/>
                <a:ea typeface="微软雅黑" pitchFamily="34" charset="-122"/>
              </a:rPr>
              <a:t>全国河长制信息填报系统</a:t>
            </a:r>
          </a:p>
        </p:txBody>
      </p:sp>
    </p:spTree>
    <p:extLst>
      <p:ext uri="{BB962C8B-B14F-4D97-AF65-F5344CB8AC3E}">
        <p14:creationId xmlns:p14="http://schemas.microsoft.com/office/powerpoint/2010/main" val="2376401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aphicFrame>
        <p:nvGraphicFramePr>
          <p:cNvPr id="4" name="图示 3">
            <a:extLst>
              <a:ext uri="{FF2B5EF4-FFF2-40B4-BE49-F238E27FC236}">
                <a16:creationId xmlns:a16="http://schemas.microsoft.com/office/drawing/2014/main" id="{D5075258-6CBA-4C40-B8A7-3B6326C559C5}"/>
              </a:ext>
            </a:extLst>
          </p:cNvPr>
          <p:cNvGraphicFramePr/>
          <p:nvPr>
            <p:extLst>
              <p:ext uri="{D42A27DB-BD31-4B8C-83A1-F6EECF244321}">
                <p14:modId xmlns:p14="http://schemas.microsoft.com/office/powerpoint/2010/main" val="821759591"/>
              </p:ext>
            </p:extLst>
          </p:nvPr>
        </p:nvGraphicFramePr>
        <p:xfrm>
          <a:off x="-2052736" y="1556792"/>
          <a:ext cx="11593288" cy="4972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矩形 8">
            <a:extLst>
              <a:ext uri="{FF2B5EF4-FFF2-40B4-BE49-F238E27FC236}">
                <a16:creationId xmlns:a16="http://schemas.microsoft.com/office/drawing/2014/main" id="{D855F602-95E1-4B82-8148-F20EBC0EE400}"/>
              </a:ext>
            </a:extLst>
          </p:cNvPr>
          <p:cNvSpPr/>
          <p:nvPr/>
        </p:nvSpPr>
        <p:spPr>
          <a:xfrm>
            <a:off x="4609889" y="175116"/>
            <a:ext cx="4382399"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nvGrpSpPr>
          <p:cNvPr id="10" name="组合 9">
            <a:extLst>
              <a:ext uri="{FF2B5EF4-FFF2-40B4-BE49-F238E27FC236}">
                <a16:creationId xmlns:a16="http://schemas.microsoft.com/office/drawing/2014/main" id="{9BF1CBCD-B740-40BA-991D-10340265388A}"/>
              </a:ext>
            </a:extLst>
          </p:cNvPr>
          <p:cNvGrpSpPr/>
          <p:nvPr/>
        </p:nvGrpSpPr>
        <p:grpSpPr>
          <a:xfrm>
            <a:off x="4609889" y="123520"/>
            <a:ext cx="4443848" cy="759482"/>
            <a:chOff x="855525" y="1035006"/>
            <a:chExt cx="3276943" cy="759482"/>
          </a:xfrm>
        </p:grpSpPr>
        <p:sp>
          <p:nvSpPr>
            <p:cNvPr id="15" name="AutoShape 67">
              <a:extLst>
                <a:ext uri="{FF2B5EF4-FFF2-40B4-BE49-F238E27FC236}">
                  <a16:creationId xmlns:a16="http://schemas.microsoft.com/office/drawing/2014/main" id="{6B9AE534-6980-4A80-B3CE-77D7A715786E}"/>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6" name="矩形 15">
              <a:extLst>
                <a:ext uri="{FF2B5EF4-FFF2-40B4-BE49-F238E27FC236}">
                  <a16:creationId xmlns:a16="http://schemas.microsoft.com/office/drawing/2014/main" id="{B124F3A0-DEF9-47AC-A80E-DC496AE3BDF2}"/>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1712212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2" name="组合 11"/>
          <p:cNvGrpSpPr/>
          <p:nvPr/>
        </p:nvGrpSpPr>
        <p:grpSpPr>
          <a:xfrm>
            <a:off x="4609889" y="123520"/>
            <a:ext cx="4443848" cy="759482"/>
            <a:chOff x="855525" y="1035006"/>
            <a:chExt cx="3276943" cy="759482"/>
          </a:xfrm>
        </p:grpSpPr>
        <p:sp>
          <p:nvSpPr>
            <p:cNvPr id="15" name="AutoShape 67"/>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4" name="矩形 13"/>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17" name="文本框 9">
            <a:extLst>
              <a:ext uri="{FF2B5EF4-FFF2-40B4-BE49-F238E27FC236}">
                <a16:creationId xmlns:a16="http://schemas.microsoft.com/office/drawing/2014/main" id="{457510A2-9C6B-41E6-9006-6FBD0822F00A}"/>
              </a:ext>
            </a:extLst>
          </p:cNvPr>
          <p:cNvSpPr txBox="1">
            <a:spLocks noChangeArrowheads="1"/>
          </p:cNvSpPr>
          <p:nvPr/>
        </p:nvSpPr>
        <p:spPr bwMode="auto">
          <a:xfrm>
            <a:off x="99808" y="1522491"/>
            <a:ext cx="8892480"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indent="0">
              <a:lnSpc>
                <a:spcPct val="150000"/>
              </a:lnSpc>
              <a:defRPr/>
            </a:pPr>
            <a:r>
              <a:rPr lang="zh-CN" altLang="en-US" b="1" dirty="0">
                <a:solidFill>
                  <a:srgbClr val="C00000"/>
                </a:solidFill>
                <a:latin typeface="+mn-ea"/>
              </a:rPr>
              <a:t>    面向</a:t>
            </a:r>
            <a:r>
              <a:rPr lang="zh-CN" altLang="zh-CN" b="1" dirty="0">
                <a:solidFill>
                  <a:srgbClr val="C00000"/>
                </a:solidFill>
                <a:latin typeface="+mn-ea"/>
              </a:rPr>
              <a:t>各级河长办提供对河长制基础信息和动态信息的查询和展示</a:t>
            </a:r>
            <a:endParaRPr lang="en-US" altLang="zh-CN" b="1" dirty="0">
              <a:solidFill>
                <a:srgbClr val="C00000"/>
              </a:solidFill>
              <a:latin typeface="+mn-ea"/>
            </a:endParaRPr>
          </a:p>
          <a:p>
            <a:pPr marL="0" indent="0" eaLnBrk="1" hangingPunct="1">
              <a:lnSpc>
                <a:spcPct val="150000"/>
              </a:lnSpc>
              <a:defRPr/>
            </a:pPr>
            <a:r>
              <a:rPr lang="en-US" altLang="zh-CN" sz="1600" b="1" dirty="0">
                <a:solidFill>
                  <a:schemeClr val="tx2">
                    <a:lumMod val="75000"/>
                    <a:lumOff val="25000"/>
                  </a:schemeClr>
                </a:solidFill>
                <a:latin typeface="+mn-ea"/>
              </a:rPr>
              <a:t>    </a:t>
            </a:r>
            <a:r>
              <a:rPr lang="zh-CN" altLang="en-US" sz="1600" b="1" dirty="0">
                <a:latin typeface="+mn-ea"/>
              </a:rPr>
              <a:t>基于一张图提供河长所辖区段河湖的基本信息、河湖档案、监测信息、预警信息、巡查信息等</a:t>
            </a:r>
            <a:endParaRPr lang="en-US" altLang="zh-CN" sz="1600" b="1" dirty="0">
              <a:latin typeface="+mn-ea"/>
            </a:endParaRPr>
          </a:p>
        </p:txBody>
      </p:sp>
      <p:pic>
        <p:nvPicPr>
          <p:cNvPr id="18" name="图片 17">
            <a:extLst>
              <a:ext uri="{FF2B5EF4-FFF2-40B4-BE49-F238E27FC236}">
                <a16:creationId xmlns:a16="http://schemas.microsoft.com/office/drawing/2014/main" id="{D17E24B5-296F-411A-BD56-173C6F26A312}"/>
              </a:ext>
            </a:extLst>
          </p:cNvPr>
          <p:cNvPicPr>
            <a:picLocks noChangeAspect="1"/>
          </p:cNvPicPr>
          <p:nvPr/>
        </p:nvPicPr>
        <p:blipFill>
          <a:blip r:embed="rId3"/>
          <a:stretch>
            <a:fillRect/>
          </a:stretch>
        </p:blipFill>
        <p:spPr>
          <a:xfrm>
            <a:off x="152400" y="2438400"/>
            <a:ext cx="8915400" cy="3851275"/>
          </a:xfrm>
          <a:prstGeom prst="rect">
            <a:avLst/>
          </a:prstGeom>
          <a:ln w="19050">
            <a:solidFill>
              <a:schemeClr val="tx1">
                <a:lumMod val="40000"/>
                <a:lumOff val="60000"/>
              </a:schemeClr>
            </a:solidFill>
          </a:ln>
        </p:spPr>
      </p:pic>
      <p:sp>
        <p:nvSpPr>
          <p:cNvPr id="10" name="圆角矩形 38">
            <a:extLst>
              <a:ext uri="{FF2B5EF4-FFF2-40B4-BE49-F238E27FC236}">
                <a16:creationId xmlns:a16="http://schemas.microsoft.com/office/drawing/2014/main" id="{3BBDA894-024D-44A0-9608-A89EC9E70CE1}"/>
              </a:ext>
            </a:extLst>
          </p:cNvPr>
          <p:cNvSpPr/>
          <p:nvPr/>
        </p:nvSpPr>
        <p:spPr>
          <a:xfrm>
            <a:off x="371364" y="837297"/>
            <a:ext cx="1896380"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、信息服务</a:t>
            </a:r>
          </a:p>
        </p:txBody>
      </p:sp>
    </p:spTree>
    <p:extLst>
      <p:ext uri="{BB962C8B-B14F-4D97-AF65-F5344CB8AC3E}">
        <p14:creationId xmlns:p14="http://schemas.microsoft.com/office/powerpoint/2010/main" val="2312608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pic>
        <p:nvPicPr>
          <p:cNvPr id="20" name="Picture 2">
            <a:extLst>
              <a:ext uri="{FF2B5EF4-FFF2-40B4-BE49-F238E27FC236}">
                <a16:creationId xmlns:a16="http://schemas.microsoft.com/office/drawing/2014/main" id="{D10B183D-886A-4154-8A2D-AA83738F24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1916832"/>
            <a:ext cx="8539803" cy="40116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2">
            <a:extLst>
              <a:ext uri="{FF2B5EF4-FFF2-40B4-BE49-F238E27FC236}">
                <a16:creationId xmlns:a16="http://schemas.microsoft.com/office/drawing/2014/main" id="{D2FC8D80-0A74-44DB-9B10-34DC1CAFA1C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692" y="1916832"/>
            <a:ext cx="8776693" cy="4075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2">
            <a:extLst>
              <a:ext uri="{FF2B5EF4-FFF2-40B4-BE49-F238E27FC236}">
                <a16:creationId xmlns:a16="http://schemas.microsoft.com/office/drawing/2014/main" id="{F453D4F5-F9A1-489A-8CBA-DAD39A21D2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1520" y="1916832"/>
            <a:ext cx="8747866" cy="40999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 name="圆角矩形 38">
            <a:extLst>
              <a:ext uri="{FF2B5EF4-FFF2-40B4-BE49-F238E27FC236}">
                <a16:creationId xmlns:a16="http://schemas.microsoft.com/office/drawing/2014/main" id="{9588120B-1848-4673-94CF-C1B08686D638}"/>
              </a:ext>
            </a:extLst>
          </p:cNvPr>
          <p:cNvSpPr/>
          <p:nvPr/>
        </p:nvSpPr>
        <p:spPr>
          <a:xfrm>
            <a:off x="553416" y="955230"/>
            <a:ext cx="2002359"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、信息服务</a:t>
            </a:r>
          </a:p>
        </p:txBody>
      </p:sp>
      <p:sp>
        <p:nvSpPr>
          <p:cNvPr id="24" name="文本框 4">
            <a:extLst>
              <a:ext uri="{FF2B5EF4-FFF2-40B4-BE49-F238E27FC236}">
                <a16:creationId xmlns:a16="http://schemas.microsoft.com/office/drawing/2014/main" id="{EE71D94F-8314-47BA-BA0D-D188E7A953A6}"/>
              </a:ext>
            </a:extLst>
          </p:cNvPr>
          <p:cNvSpPr txBox="1">
            <a:spLocks noChangeArrowheads="1"/>
          </p:cNvSpPr>
          <p:nvPr>
            <p:custDataLst>
              <p:tags r:id="rId1"/>
            </p:custDataLst>
          </p:nvPr>
        </p:nvSpPr>
        <p:spPr bwMode="auto">
          <a:xfrm>
            <a:off x="2699792" y="883506"/>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行政区河长办</a:t>
            </a:r>
          </a:p>
        </p:txBody>
      </p:sp>
      <p:grpSp>
        <p:nvGrpSpPr>
          <p:cNvPr id="25" name="组合 24">
            <a:extLst>
              <a:ext uri="{FF2B5EF4-FFF2-40B4-BE49-F238E27FC236}">
                <a16:creationId xmlns:a16="http://schemas.microsoft.com/office/drawing/2014/main" id="{982BDFAC-09E1-43AB-88D5-CAC9629CE12E}"/>
              </a:ext>
            </a:extLst>
          </p:cNvPr>
          <p:cNvGrpSpPr/>
          <p:nvPr/>
        </p:nvGrpSpPr>
        <p:grpSpPr>
          <a:xfrm>
            <a:off x="4609889" y="123520"/>
            <a:ext cx="4443848" cy="759482"/>
            <a:chOff x="855525" y="1035006"/>
            <a:chExt cx="3276943" cy="759482"/>
          </a:xfrm>
        </p:grpSpPr>
        <p:sp>
          <p:nvSpPr>
            <p:cNvPr id="26" name="AutoShape 67">
              <a:extLst>
                <a:ext uri="{FF2B5EF4-FFF2-40B4-BE49-F238E27FC236}">
                  <a16:creationId xmlns:a16="http://schemas.microsoft.com/office/drawing/2014/main" id="{40E9FC87-8225-4129-8DA0-46C5A988B206}"/>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7" name="矩形 26">
              <a:extLst>
                <a:ext uri="{FF2B5EF4-FFF2-40B4-BE49-F238E27FC236}">
                  <a16:creationId xmlns:a16="http://schemas.microsoft.com/office/drawing/2014/main" id="{A02592D9-8387-4FAE-B400-213DB69CF4C0}"/>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394405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pic>
        <p:nvPicPr>
          <p:cNvPr id="21" name="Picture 2">
            <a:extLst>
              <a:ext uri="{FF2B5EF4-FFF2-40B4-BE49-F238E27FC236}">
                <a16:creationId xmlns:a16="http://schemas.microsoft.com/office/drawing/2014/main" id="{12003E7E-BCD0-46F8-89EB-53E2F612C4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569" y="1885597"/>
            <a:ext cx="8517168" cy="40058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2">
            <a:extLst>
              <a:ext uri="{FF2B5EF4-FFF2-40B4-BE49-F238E27FC236}">
                <a16:creationId xmlns:a16="http://schemas.microsoft.com/office/drawing/2014/main" id="{8C9184B4-4736-4DD2-97CF-DD53896A2D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0045" y="1923669"/>
            <a:ext cx="8553008" cy="40056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2">
            <a:extLst>
              <a:ext uri="{FF2B5EF4-FFF2-40B4-BE49-F238E27FC236}">
                <a16:creationId xmlns:a16="http://schemas.microsoft.com/office/drawing/2014/main" id="{6C415C4A-328B-4E54-93FD-22D6C67947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2789" y="1872698"/>
            <a:ext cx="8643545" cy="4056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2">
            <a:extLst>
              <a:ext uri="{FF2B5EF4-FFF2-40B4-BE49-F238E27FC236}">
                <a16:creationId xmlns:a16="http://schemas.microsoft.com/office/drawing/2014/main" id="{58FAEE92-A552-4A8C-B9B8-75B025D7D7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0047" y="1885596"/>
            <a:ext cx="8616287" cy="40226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圆角矩形 38">
            <a:extLst>
              <a:ext uri="{FF2B5EF4-FFF2-40B4-BE49-F238E27FC236}">
                <a16:creationId xmlns:a16="http://schemas.microsoft.com/office/drawing/2014/main" id="{7C23C2F9-B087-4ACB-BA76-1ADA1E77D727}"/>
              </a:ext>
            </a:extLst>
          </p:cNvPr>
          <p:cNvSpPr/>
          <p:nvPr/>
        </p:nvSpPr>
        <p:spPr>
          <a:xfrm>
            <a:off x="553416" y="955230"/>
            <a:ext cx="2002359"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、信息服务</a:t>
            </a:r>
          </a:p>
        </p:txBody>
      </p:sp>
      <p:sp>
        <p:nvSpPr>
          <p:cNvPr id="18" name="文本框 4">
            <a:extLst>
              <a:ext uri="{FF2B5EF4-FFF2-40B4-BE49-F238E27FC236}">
                <a16:creationId xmlns:a16="http://schemas.microsoft.com/office/drawing/2014/main" id="{708A0F88-ABDC-4246-A71F-F4E1CCF078FE}"/>
              </a:ext>
            </a:extLst>
          </p:cNvPr>
          <p:cNvSpPr txBox="1">
            <a:spLocks noChangeArrowheads="1"/>
          </p:cNvSpPr>
          <p:nvPr>
            <p:custDataLst>
              <p:tags r:id="rId1"/>
            </p:custDataLst>
          </p:nvPr>
        </p:nvSpPr>
        <p:spPr bwMode="auto">
          <a:xfrm>
            <a:off x="2699792" y="883506"/>
            <a:ext cx="162304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一河一档</a:t>
            </a:r>
          </a:p>
        </p:txBody>
      </p:sp>
      <p:grpSp>
        <p:nvGrpSpPr>
          <p:cNvPr id="26" name="组合 25">
            <a:extLst>
              <a:ext uri="{FF2B5EF4-FFF2-40B4-BE49-F238E27FC236}">
                <a16:creationId xmlns:a16="http://schemas.microsoft.com/office/drawing/2014/main" id="{D72A77C4-41CD-46E7-83F8-C8E494F16560}"/>
              </a:ext>
            </a:extLst>
          </p:cNvPr>
          <p:cNvGrpSpPr/>
          <p:nvPr/>
        </p:nvGrpSpPr>
        <p:grpSpPr>
          <a:xfrm>
            <a:off x="4609889" y="123520"/>
            <a:ext cx="4443848" cy="759482"/>
            <a:chOff x="855525" y="1035006"/>
            <a:chExt cx="3276943" cy="759482"/>
          </a:xfrm>
        </p:grpSpPr>
        <p:sp>
          <p:nvSpPr>
            <p:cNvPr id="27" name="AutoShape 67">
              <a:extLst>
                <a:ext uri="{FF2B5EF4-FFF2-40B4-BE49-F238E27FC236}">
                  <a16:creationId xmlns:a16="http://schemas.microsoft.com/office/drawing/2014/main" id="{7FAD211F-7748-43EA-BBEE-E337008B35C7}"/>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8" name="矩形 27">
              <a:extLst>
                <a:ext uri="{FF2B5EF4-FFF2-40B4-BE49-F238E27FC236}">
                  <a16:creationId xmlns:a16="http://schemas.microsoft.com/office/drawing/2014/main" id="{AD54E05F-23CC-4BED-B284-50E82019575C}"/>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138333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标题 92"/>
          <p:cNvSpPr>
            <a:spLocks noGrp="1"/>
          </p:cNvSpPr>
          <p:nvPr>
            <p:ph type="title"/>
          </p:nvPr>
        </p:nvSpPr>
        <p:spPr/>
        <p:txBody>
          <a:bodyPr/>
          <a:lstStyle/>
          <a:p>
            <a:pPr algn="ctr"/>
            <a:r>
              <a:rPr lang="zh-CN" altLang="en-US" dirty="0"/>
              <a:t>汇报内容</a:t>
            </a:r>
          </a:p>
        </p:txBody>
      </p:sp>
      <p:grpSp>
        <p:nvGrpSpPr>
          <p:cNvPr id="94" name="组合 93"/>
          <p:cNvGrpSpPr/>
          <p:nvPr/>
        </p:nvGrpSpPr>
        <p:grpSpPr>
          <a:xfrm>
            <a:off x="402772" y="980728"/>
            <a:ext cx="8310372" cy="682649"/>
            <a:chOff x="1513606" y="1549364"/>
            <a:chExt cx="6120680" cy="673062"/>
          </a:xfrm>
        </p:grpSpPr>
        <p:sp>
          <p:nvSpPr>
            <p:cNvPr id="95" name="AutoShape 67"/>
            <p:cNvSpPr>
              <a:spLocks noChangeArrowheads="1"/>
            </p:cNvSpPr>
            <p:nvPr/>
          </p:nvSpPr>
          <p:spPr bwMode="gray">
            <a:xfrm>
              <a:off x="1854754" y="1579393"/>
              <a:ext cx="5484743" cy="626600"/>
            </a:xfrm>
            <a:prstGeom prst="roundRect">
              <a:avLst>
                <a:gd name="adj" fmla="val 12699"/>
              </a:avLst>
            </a:prstGeom>
            <a:solidFill>
              <a:schemeClr val="accent6">
                <a:lumMod val="75000"/>
              </a:schemeClr>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96" name="任意多边形 95"/>
            <p:cNvSpPr/>
            <p:nvPr/>
          </p:nvSpPr>
          <p:spPr>
            <a:xfrm>
              <a:off x="1513606" y="1549364"/>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97" name="Rectangle 109"/>
            <p:cNvSpPr>
              <a:spLocks noChangeArrowheads="1"/>
            </p:cNvSpPr>
            <p:nvPr/>
          </p:nvSpPr>
          <p:spPr bwMode="auto">
            <a:xfrm>
              <a:off x="2142408" y="1651673"/>
              <a:ext cx="5197090" cy="570753"/>
            </a:xfrm>
            <a:prstGeom prst="roundRect">
              <a:avLst/>
            </a:prstGeom>
            <a:noFill/>
            <a:ln w="9525" cap="flat" cmpd="sng" algn="ctr">
              <a:noFill/>
              <a:prstDash val="solid"/>
            </a:ln>
            <a:effectLst/>
          </p:spPr>
          <p:txBody>
            <a:bodyPr wrap="square">
              <a:spAutoFit/>
            </a:bodyPr>
            <a:lstStyle/>
            <a:p>
              <a:pPr lvl="0">
                <a:defRPr/>
              </a:pPr>
              <a:r>
                <a:rPr lang="zh-CN" altLang="en-US" sz="2800" b="1" kern="0" dirty="0">
                  <a:solidFill>
                    <a:sysClr val="window" lastClr="FFFFFF"/>
                  </a:solidFill>
                  <a:latin typeface="微软雅黑" pitchFamily="34" charset="-122"/>
                  <a:ea typeface="微软雅黑" pitchFamily="34" charset="-122"/>
                </a:rPr>
                <a:t>一、目标任务</a:t>
              </a:r>
            </a:p>
          </p:txBody>
        </p:sp>
      </p:grpSp>
      <p:grpSp>
        <p:nvGrpSpPr>
          <p:cNvPr id="98" name="组合 97"/>
          <p:cNvGrpSpPr/>
          <p:nvPr/>
        </p:nvGrpSpPr>
        <p:grpSpPr>
          <a:xfrm>
            <a:off x="392097" y="1807588"/>
            <a:ext cx="8310372" cy="668422"/>
            <a:chOff x="1513606" y="2753822"/>
            <a:chExt cx="6120680" cy="659034"/>
          </a:xfrm>
        </p:grpSpPr>
        <p:sp>
          <p:nvSpPr>
            <p:cNvPr id="99"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100" name="任意多边形 99"/>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101"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二、总体框架</a:t>
              </a:r>
            </a:p>
          </p:txBody>
        </p:sp>
      </p:grpSp>
      <p:grpSp>
        <p:nvGrpSpPr>
          <p:cNvPr id="21" name="组合 20"/>
          <p:cNvGrpSpPr/>
          <p:nvPr/>
        </p:nvGrpSpPr>
        <p:grpSpPr>
          <a:xfrm>
            <a:off x="392097" y="2620221"/>
            <a:ext cx="8310372" cy="668422"/>
            <a:chOff x="1513606" y="2753822"/>
            <a:chExt cx="6120680" cy="659034"/>
          </a:xfrm>
        </p:grpSpPr>
        <p:sp>
          <p:nvSpPr>
            <p:cNvPr id="22"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23" name="任意多边形 22"/>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4"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三、系统组成</a:t>
              </a:r>
            </a:p>
          </p:txBody>
        </p:sp>
      </p:grpSp>
      <p:grpSp>
        <p:nvGrpSpPr>
          <p:cNvPr id="25" name="组合 24"/>
          <p:cNvGrpSpPr/>
          <p:nvPr/>
        </p:nvGrpSpPr>
        <p:grpSpPr>
          <a:xfrm>
            <a:off x="414032" y="3432854"/>
            <a:ext cx="8310372" cy="668422"/>
            <a:chOff x="1513606" y="2753822"/>
            <a:chExt cx="6120680" cy="659034"/>
          </a:xfrm>
        </p:grpSpPr>
        <p:sp>
          <p:nvSpPr>
            <p:cNvPr id="26"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7" name="任意多边形 26"/>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8"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四、实施策略</a:t>
              </a:r>
            </a:p>
          </p:txBody>
        </p:sp>
      </p:grpSp>
    </p:spTree>
    <p:custDataLst>
      <p:tags r:id="rId1"/>
    </p:custDataLst>
    <p:extLst>
      <p:ext uri="{BB962C8B-B14F-4D97-AF65-F5344CB8AC3E}">
        <p14:creationId xmlns:p14="http://schemas.microsoft.com/office/powerpoint/2010/main" val="575524750"/>
      </p:ext>
    </p:extLst>
  </p:cSld>
  <p:clrMapOvr>
    <a:masterClrMapping/>
  </p:clrMapOvr>
  <mc:AlternateContent xmlns:mc="http://schemas.openxmlformats.org/markup-compatibility/2006" xmlns:p14="http://schemas.microsoft.com/office/powerpoint/2010/main">
    <mc:Choice Requires="p14">
      <p:transition spd="slow" p14:dur="2000" advTm="5784"/>
    </mc:Choice>
    <mc:Fallback xmlns="">
      <p:transition spd="slow" advTm="5784"/>
    </mc:Fallback>
  </mc:AlternateContent>
  <p:extLst mod="1">
    <p:ext uri="{E180D4A7-C9FB-4DFB-919C-405C955672EB}">
      <p14:showEvtLst xmlns:p14="http://schemas.microsoft.com/office/powerpoint/2010/main">
        <p14:playEvt time="0" objId="126"/>
        <p14:stopEvt time="5782" objId="126"/>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pic>
        <p:nvPicPr>
          <p:cNvPr id="19" name="Picture 2">
            <a:extLst>
              <a:ext uri="{FF2B5EF4-FFF2-40B4-BE49-F238E27FC236}">
                <a16:creationId xmlns:a16="http://schemas.microsoft.com/office/drawing/2014/main" id="{477E5401-0A03-441C-A775-CD73F12DDB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757" y="1916832"/>
            <a:ext cx="8526290" cy="403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2">
            <a:extLst>
              <a:ext uri="{FF2B5EF4-FFF2-40B4-BE49-F238E27FC236}">
                <a16:creationId xmlns:a16="http://schemas.microsoft.com/office/drawing/2014/main" id="{8A979DF6-CF9A-4767-B952-98F8A6FCB7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544" y="1930936"/>
            <a:ext cx="8659475" cy="4048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2">
            <a:extLst>
              <a:ext uri="{FF2B5EF4-FFF2-40B4-BE49-F238E27FC236}">
                <a16:creationId xmlns:a16="http://schemas.microsoft.com/office/drawing/2014/main" id="{42769456-3964-44C3-B154-A702287ECB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1597" y="1884125"/>
            <a:ext cx="8705422" cy="4095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文本框 4">
            <a:extLst>
              <a:ext uri="{FF2B5EF4-FFF2-40B4-BE49-F238E27FC236}">
                <a16:creationId xmlns:a16="http://schemas.microsoft.com/office/drawing/2014/main" id="{FBB4DACE-B232-4EC0-8648-7F71EFBD933E}"/>
              </a:ext>
            </a:extLst>
          </p:cNvPr>
          <p:cNvSpPr txBox="1">
            <a:spLocks noChangeArrowheads="1"/>
          </p:cNvSpPr>
          <p:nvPr>
            <p:custDataLst>
              <p:tags r:id="rId1"/>
            </p:custDataLst>
          </p:nvPr>
        </p:nvSpPr>
        <p:spPr bwMode="auto">
          <a:xfrm>
            <a:off x="2699792" y="883506"/>
            <a:ext cx="162304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一河一长</a:t>
            </a:r>
          </a:p>
        </p:txBody>
      </p:sp>
      <p:sp>
        <p:nvSpPr>
          <p:cNvPr id="22" name="圆角矩形 38">
            <a:extLst>
              <a:ext uri="{FF2B5EF4-FFF2-40B4-BE49-F238E27FC236}">
                <a16:creationId xmlns:a16="http://schemas.microsoft.com/office/drawing/2014/main" id="{6FB5CE1B-78CB-40BD-AE0B-79B7F9D9D6B3}"/>
              </a:ext>
            </a:extLst>
          </p:cNvPr>
          <p:cNvSpPr/>
          <p:nvPr/>
        </p:nvSpPr>
        <p:spPr>
          <a:xfrm>
            <a:off x="553416" y="955230"/>
            <a:ext cx="2002359"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、信息服务</a:t>
            </a:r>
          </a:p>
        </p:txBody>
      </p:sp>
      <p:grpSp>
        <p:nvGrpSpPr>
          <p:cNvPr id="23" name="组合 22">
            <a:extLst>
              <a:ext uri="{FF2B5EF4-FFF2-40B4-BE49-F238E27FC236}">
                <a16:creationId xmlns:a16="http://schemas.microsoft.com/office/drawing/2014/main" id="{09E35BBE-9D1F-46E7-A41B-23EDFE0E2CB6}"/>
              </a:ext>
            </a:extLst>
          </p:cNvPr>
          <p:cNvGrpSpPr/>
          <p:nvPr/>
        </p:nvGrpSpPr>
        <p:grpSpPr>
          <a:xfrm>
            <a:off x="4609889" y="123520"/>
            <a:ext cx="4443848" cy="759482"/>
            <a:chOff x="855525" y="1035006"/>
            <a:chExt cx="3276943" cy="759482"/>
          </a:xfrm>
        </p:grpSpPr>
        <p:sp>
          <p:nvSpPr>
            <p:cNvPr id="24" name="AutoShape 67">
              <a:extLst>
                <a:ext uri="{FF2B5EF4-FFF2-40B4-BE49-F238E27FC236}">
                  <a16:creationId xmlns:a16="http://schemas.microsoft.com/office/drawing/2014/main" id="{E7B0D95C-D4E2-453A-A675-85BFB7162A8D}"/>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5" name="矩形 24">
              <a:extLst>
                <a:ext uri="{FF2B5EF4-FFF2-40B4-BE49-F238E27FC236}">
                  <a16:creationId xmlns:a16="http://schemas.microsoft.com/office/drawing/2014/main" id="{8F3D7937-2298-499C-B8DA-820B3FA5D383}"/>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348611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ppt_x"/>
                                          </p:val>
                                        </p:tav>
                                        <p:tav tm="100000">
                                          <p:val>
                                            <p:strVal val="#ppt_x"/>
                                          </p:val>
                                        </p:tav>
                                      </p:tavLst>
                                    </p:anim>
                                    <p:anim calcmode="lin" valueType="num">
                                      <p:cBhvr additive="base">
                                        <p:cTn id="15"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10" name="圆角矩形 38">
            <a:extLst>
              <a:ext uri="{FF2B5EF4-FFF2-40B4-BE49-F238E27FC236}">
                <a16:creationId xmlns:a16="http://schemas.microsoft.com/office/drawing/2014/main" id="{07C42CFC-6DF7-4927-9B1B-C74969C0A8AD}"/>
              </a:ext>
            </a:extLst>
          </p:cNvPr>
          <p:cNvSpPr/>
          <p:nvPr/>
        </p:nvSpPr>
        <p:spPr>
          <a:xfrm>
            <a:off x="467544" y="942818"/>
            <a:ext cx="1944216"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2</a:t>
            </a:r>
            <a:r>
              <a:rPr lang="zh-CN" altLang="en-US" sz="2000" b="1" dirty="0">
                <a:solidFill>
                  <a:schemeClr val="bg1"/>
                </a:solidFill>
                <a:latin typeface="微软雅黑" pitchFamily="34" charset="-122"/>
                <a:ea typeface="微软雅黑" pitchFamily="34" charset="-122"/>
              </a:rPr>
              <a:t>、业务办理</a:t>
            </a:r>
          </a:p>
        </p:txBody>
      </p:sp>
      <p:sp>
        <p:nvSpPr>
          <p:cNvPr id="2" name="矩形 1">
            <a:extLst>
              <a:ext uri="{FF2B5EF4-FFF2-40B4-BE49-F238E27FC236}">
                <a16:creationId xmlns:a16="http://schemas.microsoft.com/office/drawing/2014/main" id="{F75C2C7A-B771-4907-BD1E-53B84C17AAFA}"/>
              </a:ext>
            </a:extLst>
          </p:cNvPr>
          <p:cNvSpPr/>
          <p:nvPr/>
        </p:nvSpPr>
        <p:spPr>
          <a:xfrm>
            <a:off x="389893" y="1510381"/>
            <a:ext cx="8862627" cy="1615827"/>
          </a:xfrm>
          <a:prstGeom prst="rect">
            <a:avLst/>
          </a:prstGeom>
        </p:spPr>
        <p:txBody>
          <a:bodyPr wrap="square">
            <a:spAutoFit/>
          </a:bodyPr>
          <a:lstStyle/>
          <a:p>
            <a:pPr>
              <a:lnSpc>
                <a:spcPct val="150000"/>
              </a:lnSpc>
              <a:buSzPct val="80000"/>
              <a:defRPr/>
            </a:pPr>
            <a:r>
              <a:rPr lang="zh-CN" altLang="en-US" b="1" dirty="0">
                <a:solidFill>
                  <a:srgbClr val="FF0000"/>
                </a:solidFill>
                <a:latin typeface="+mn-ea"/>
              </a:rPr>
              <a:t>面向河长提供工作督查审批、任务下发、查看下级河长工作情况、突发事件处置功能</a:t>
            </a:r>
          </a:p>
          <a:p>
            <a:pPr marL="285750" indent="-285750">
              <a:lnSpc>
                <a:spcPct val="150000"/>
              </a:lnSpc>
              <a:buSzPct val="80000"/>
              <a:buFont typeface="Wingdings" panose="05000000000000000000" pitchFamily="2" charset="2"/>
              <a:buChar char="u"/>
              <a:defRPr/>
            </a:pPr>
            <a:r>
              <a:rPr lang="zh-CN" altLang="en-US" sz="1600" b="1" dirty="0">
                <a:solidFill>
                  <a:srgbClr val="606060"/>
                </a:solidFill>
                <a:latin typeface="+mn-ea"/>
              </a:rPr>
              <a:t>查看巡查轨迹、下级河长日志，督导工作进展</a:t>
            </a:r>
            <a:endParaRPr lang="en-US" altLang="zh-CN" sz="1600" b="1" dirty="0">
              <a:solidFill>
                <a:srgbClr val="606060"/>
              </a:solidFill>
              <a:latin typeface="+mn-ea"/>
            </a:endParaRPr>
          </a:p>
          <a:p>
            <a:pPr>
              <a:lnSpc>
                <a:spcPct val="150000"/>
              </a:lnSpc>
              <a:buSzPct val="80000"/>
              <a:buFont typeface="Wingdings" pitchFamily="2" charset="2"/>
              <a:buChar char="u"/>
              <a:defRPr/>
            </a:pPr>
            <a:r>
              <a:rPr lang="zh-CN" altLang="en-US" sz="1600" b="1" dirty="0">
                <a:solidFill>
                  <a:srgbClr val="606060"/>
                </a:solidFill>
                <a:latin typeface="微软雅黑" pitchFamily="34" charset="-122"/>
                <a:ea typeface="微软雅黑" pitchFamily="34" charset="-122"/>
              </a:rPr>
              <a:t>  突发事件接受、问题分析、现场调查、处置结果上报、审批、反馈</a:t>
            </a:r>
            <a:endParaRPr lang="en-US" altLang="zh-CN" sz="1600" b="1" dirty="0">
              <a:solidFill>
                <a:srgbClr val="606060"/>
              </a:solidFill>
              <a:latin typeface="微软雅黑" pitchFamily="34" charset="-122"/>
              <a:ea typeface="微软雅黑" pitchFamily="34" charset="-122"/>
            </a:endParaRPr>
          </a:p>
          <a:p>
            <a:pPr>
              <a:lnSpc>
                <a:spcPct val="150000"/>
              </a:lnSpc>
              <a:buSzPct val="80000"/>
              <a:buFont typeface="Wingdings" pitchFamily="2" charset="2"/>
              <a:buChar char="u"/>
              <a:defRPr/>
            </a:pPr>
            <a:r>
              <a:rPr lang="zh-CN" altLang="en-US" sz="1600" b="1" dirty="0">
                <a:solidFill>
                  <a:srgbClr val="606060"/>
                </a:solidFill>
                <a:latin typeface="微软雅黑" pitchFamily="34" charset="-122"/>
                <a:ea typeface="微软雅黑" pitchFamily="34" charset="-122"/>
              </a:rPr>
              <a:t>  违法案件受理、处置、现场取证、结案、反馈</a:t>
            </a:r>
            <a:endParaRPr lang="en-US" altLang="zh-CN" sz="1600" b="1" dirty="0">
              <a:solidFill>
                <a:srgbClr val="606060"/>
              </a:solidFill>
              <a:latin typeface="+mn-ea"/>
            </a:endParaRPr>
          </a:p>
        </p:txBody>
      </p:sp>
      <p:sp>
        <p:nvSpPr>
          <p:cNvPr id="18" name="矩形: 圆角 17">
            <a:extLst>
              <a:ext uri="{FF2B5EF4-FFF2-40B4-BE49-F238E27FC236}">
                <a16:creationId xmlns:a16="http://schemas.microsoft.com/office/drawing/2014/main" id="{12BCCD1F-B3CC-4D68-8260-EA47716B4D4F}"/>
              </a:ext>
            </a:extLst>
          </p:cNvPr>
          <p:cNvSpPr/>
          <p:nvPr/>
        </p:nvSpPr>
        <p:spPr>
          <a:xfrm>
            <a:off x="389893" y="3573016"/>
            <a:ext cx="2036757" cy="1403326"/>
          </a:xfrm>
          <a:prstGeom prst="roundRect">
            <a:avLst/>
          </a:prstGeom>
          <a:blipFill>
            <a:blip r:embed="rId4"/>
            <a:srcRect/>
            <a:stretch>
              <a:fillRect t="-4000" b="-4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19" name="组合 18">
            <a:extLst>
              <a:ext uri="{FF2B5EF4-FFF2-40B4-BE49-F238E27FC236}">
                <a16:creationId xmlns:a16="http://schemas.microsoft.com/office/drawing/2014/main" id="{FFC15911-F765-4DD3-A060-8088E1A2EDA8}"/>
              </a:ext>
            </a:extLst>
          </p:cNvPr>
          <p:cNvGrpSpPr/>
          <p:nvPr/>
        </p:nvGrpSpPr>
        <p:grpSpPr>
          <a:xfrm>
            <a:off x="389893" y="4976342"/>
            <a:ext cx="2036757" cy="755637"/>
            <a:chOff x="4280" y="2355844"/>
            <a:chExt cx="2036757" cy="755637"/>
          </a:xfrm>
        </p:grpSpPr>
        <p:sp>
          <p:nvSpPr>
            <p:cNvPr id="22" name="矩形 21">
              <a:extLst>
                <a:ext uri="{FF2B5EF4-FFF2-40B4-BE49-F238E27FC236}">
                  <a16:creationId xmlns:a16="http://schemas.microsoft.com/office/drawing/2014/main" id="{7CEC2576-45C5-4226-9E65-B7B15134A13C}"/>
                </a:ext>
              </a:extLst>
            </p:cNvPr>
            <p:cNvSpPr/>
            <p:nvPr/>
          </p:nvSpPr>
          <p:spPr>
            <a:xfrm>
              <a:off x="4280" y="2355844"/>
              <a:ext cx="2036757" cy="75563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3" name="文本框 22">
              <a:extLst>
                <a:ext uri="{FF2B5EF4-FFF2-40B4-BE49-F238E27FC236}">
                  <a16:creationId xmlns:a16="http://schemas.microsoft.com/office/drawing/2014/main" id="{54A852A9-8B34-412D-B3C2-E9906A02D5AF}"/>
                </a:ext>
              </a:extLst>
            </p:cNvPr>
            <p:cNvSpPr txBox="1"/>
            <p:nvPr/>
          </p:nvSpPr>
          <p:spPr>
            <a:xfrm>
              <a:off x="4280" y="2355844"/>
              <a:ext cx="2036757" cy="75563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2024" tIns="192024" rIns="192024" bIns="0" numCol="1" spcCol="1270" anchor="t" anchorCtr="0">
              <a:noAutofit/>
            </a:bodyPr>
            <a:lstStyle/>
            <a:p>
              <a:pPr marL="0" lvl="0" indent="0" algn="ctr" defTabSz="1200150">
                <a:lnSpc>
                  <a:spcPct val="90000"/>
                </a:lnSpc>
                <a:spcBef>
                  <a:spcPct val="0"/>
                </a:spcBef>
                <a:spcAft>
                  <a:spcPct val="35000"/>
                </a:spcAft>
                <a:buNone/>
              </a:pPr>
              <a:r>
                <a:rPr lang="zh-CN" altLang="en-US" sz="2000" kern="1200" dirty="0"/>
                <a:t>工作台</a:t>
              </a:r>
            </a:p>
          </p:txBody>
        </p:sp>
      </p:grpSp>
      <p:sp>
        <p:nvSpPr>
          <p:cNvPr id="24" name="矩形: 圆角 23">
            <a:extLst>
              <a:ext uri="{FF2B5EF4-FFF2-40B4-BE49-F238E27FC236}">
                <a16:creationId xmlns:a16="http://schemas.microsoft.com/office/drawing/2014/main" id="{CC6037C7-412E-4175-8CF8-F6888E69850A}"/>
              </a:ext>
            </a:extLst>
          </p:cNvPr>
          <p:cNvSpPr/>
          <p:nvPr/>
        </p:nvSpPr>
        <p:spPr>
          <a:xfrm>
            <a:off x="2630412" y="3573016"/>
            <a:ext cx="2036757" cy="1403326"/>
          </a:xfrm>
          <a:prstGeom prst="roundRect">
            <a:avLst/>
          </a:prstGeom>
          <a:blipFill>
            <a:blip r:embed="rId5">
              <a:extLst>
                <a:ext uri="{28A0092B-C50C-407E-A947-70E740481C1C}">
                  <a14:useLocalDpi xmlns:a14="http://schemas.microsoft.com/office/drawing/2010/main" val="0"/>
                </a:ext>
              </a:extLst>
            </a:blip>
            <a:srcRect/>
            <a:stretch>
              <a:fillRect l="-16000" r="-16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25" name="组合 24">
            <a:extLst>
              <a:ext uri="{FF2B5EF4-FFF2-40B4-BE49-F238E27FC236}">
                <a16:creationId xmlns:a16="http://schemas.microsoft.com/office/drawing/2014/main" id="{039A39EF-908B-4D3B-9D3D-088330A5C5CF}"/>
              </a:ext>
            </a:extLst>
          </p:cNvPr>
          <p:cNvGrpSpPr/>
          <p:nvPr/>
        </p:nvGrpSpPr>
        <p:grpSpPr>
          <a:xfrm>
            <a:off x="2630412" y="4976342"/>
            <a:ext cx="2036757" cy="755637"/>
            <a:chOff x="2244799" y="2355844"/>
            <a:chExt cx="2036757" cy="755637"/>
          </a:xfrm>
        </p:grpSpPr>
        <p:sp>
          <p:nvSpPr>
            <p:cNvPr id="26" name="矩形 25">
              <a:extLst>
                <a:ext uri="{FF2B5EF4-FFF2-40B4-BE49-F238E27FC236}">
                  <a16:creationId xmlns:a16="http://schemas.microsoft.com/office/drawing/2014/main" id="{43C8BB26-6E07-42F8-9D24-FE2B2DA4030E}"/>
                </a:ext>
              </a:extLst>
            </p:cNvPr>
            <p:cNvSpPr/>
            <p:nvPr/>
          </p:nvSpPr>
          <p:spPr>
            <a:xfrm>
              <a:off x="2244799" y="2355844"/>
              <a:ext cx="2036757" cy="75563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7" name="文本框 26">
              <a:extLst>
                <a:ext uri="{FF2B5EF4-FFF2-40B4-BE49-F238E27FC236}">
                  <a16:creationId xmlns:a16="http://schemas.microsoft.com/office/drawing/2014/main" id="{73DCBD65-7F43-4CE0-83BB-7B961F9D3EA2}"/>
                </a:ext>
              </a:extLst>
            </p:cNvPr>
            <p:cNvSpPr txBox="1"/>
            <p:nvPr/>
          </p:nvSpPr>
          <p:spPr>
            <a:xfrm>
              <a:off x="2244799" y="2355844"/>
              <a:ext cx="2036757" cy="75563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2024" tIns="192024" rIns="192024" bIns="0" numCol="1" spcCol="1270" anchor="t" anchorCtr="0">
              <a:noAutofit/>
            </a:bodyPr>
            <a:lstStyle/>
            <a:p>
              <a:pPr marL="0" lvl="0" indent="0" algn="ctr" defTabSz="1200150">
                <a:lnSpc>
                  <a:spcPct val="90000"/>
                </a:lnSpc>
                <a:spcBef>
                  <a:spcPct val="0"/>
                </a:spcBef>
                <a:spcAft>
                  <a:spcPct val="35000"/>
                </a:spcAft>
                <a:buNone/>
              </a:pPr>
              <a:r>
                <a:rPr lang="zh-CN" altLang="en-US" sz="2000" kern="1200" dirty="0"/>
                <a:t>视频直播</a:t>
              </a:r>
            </a:p>
          </p:txBody>
        </p:sp>
      </p:grpSp>
      <p:sp>
        <p:nvSpPr>
          <p:cNvPr id="28" name="矩形: 圆角 27">
            <a:extLst>
              <a:ext uri="{FF2B5EF4-FFF2-40B4-BE49-F238E27FC236}">
                <a16:creationId xmlns:a16="http://schemas.microsoft.com/office/drawing/2014/main" id="{B3959D19-6540-4967-B632-033D78031506}"/>
              </a:ext>
            </a:extLst>
          </p:cNvPr>
          <p:cNvSpPr/>
          <p:nvPr/>
        </p:nvSpPr>
        <p:spPr>
          <a:xfrm>
            <a:off x="4870931" y="3573016"/>
            <a:ext cx="2036757" cy="1403326"/>
          </a:xfrm>
          <a:prstGeom prst="roundRect">
            <a:avLst/>
          </a:prstGeom>
          <a:blipFill>
            <a:blip r:embed="rId6" cstate="print">
              <a:extLst>
                <a:ext uri="{28A0092B-C50C-407E-A947-70E740481C1C}">
                  <a14:useLocalDpi xmlns:a14="http://schemas.microsoft.com/office/drawing/2010/main" val="0"/>
                </a:ext>
              </a:extLst>
            </a:blip>
            <a:srcRect/>
            <a:stretch>
              <a:fillRect l="-15000" r="-1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29" name="组合 28">
            <a:extLst>
              <a:ext uri="{FF2B5EF4-FFF2-40B4-BE49-F238E27FC236}">
                <a16:creationId xmlns:a16="http://schemas.microsoft.com/office/drawing/2014/main" id="{82E12E6F-179E-4856-B2C3-6BC9A8002F54}"/>
              </a:ext>
            </a:extLst>
          </p:cNvPr>
          <p:cNvGrpSpPr/>
          <p:nvPr/>
        </p:nvGrpSpPr>
        <p:grpSpPr>
          <a:xfrm>
            <a:off x="4870931" y="4976341"/>
            <a:ext cx="4306585" cy="755638"/>
            <a:chOff x="4485318" y="2355843"/>
            <a:chExt cx="4306585" cy="755638"/>
          </a:xfrm>
        </p:grpSpPr>
        <p:sp>
          <p:nvSpPr>
            <p:cNvPr id="30" name="矩形 29">
              <a:extLst>
                <a:ext uri="{FF2B5EF4-FFF2-40B4-BE49-F238E27FC236}">
                  <a16:creationId xmlns:a16="http://schemas.microsoft.com/office/drawing/2014/main" id="{E0D42BE8-9735-4410-B84B-717BC1720809}"/>
                </a:ext>
              </a:extLst>
            </p:cNvPr>
            <p:cNvSpPr/>
            <p:nvPr/>
          </p:nvSpPr>
          <p:spPr>
            <a:xfrm>
              <a:off x="4485318" y="2355844"/>
              <a:ext cx="2036757" cy="75563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1" name="文本框 30">
              <a:extLst>
                <a:ext uri="{FF2B5EF4-FFF2-40B4-BE49-F238E27FC236}">
                  <a16:creationId xmlns:a16="http://schemas.microsoft.com/office/drawing/2014/main" id="{574D8541-4060-4077-82F6-FCC45687DF7B}"/>
                </a:ext>
              </a:extLst>
            </p:cNvPr>
            <p:cNvSpPr txBox="1"/>
            <p:nvPr/>
          </p:nvSpPr>
          <p:spPr>
            <a:xfrm>
              <a:off x="4485318" y="2355844"/>
              <a:ext cx="2036757" cy="75563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2024" tIns="192024" rIns="192024" bIns="0" numCol="1" spcCol="1270" anchor="t" anchorCtr="0">
              <a:noAutofit/>
            </a:bodyPr>
            <a:lstStyle/>
            <a:p>
              <a:pPr marL="0" lvl="0" indent="0" algn="ctr" defTabSz="1200150">
                <a:lnSpc>
                  <a:spcPct val="90000"/>
                </a:lnSpc>
                <a:spcBef>
                  <a:spcPct val="0"/>
                </a:spcBef>
                <a:spcAft>
                  <a:spcPct val="35000"/>
                </a:spcAft>
                <a:buNone/>
              </a:pPr>
              <a:r>
                <a:rPr lang="zh-CN" altLang="en-US" sz="2000" kern="1200" dirty="0"/>
                <a:t>事件处理</a:t>
              </a:r>
            </a:p>
          </p:txBody>
        </p:sp>
        <p:sp>
          <p:nvSpPr>
            <p:cNvPr id="32" name="文本框 31">
              <a:extLst>
                <a:ext uri="{FF2B5EF4-FFF2-40B4-BE49-F238E27FC236}">
                  <a16:creationId xmlns:a16="http://schemas.microsoft.com/office/drawing/2014/main" id="{49056E4B-3A88-43CD-901F-CF855B75331F}"/>
                </a:ext>
              </a:extLst>
            </p:cNvPr>
            <p:cNvSpPr txBox="1"/>
            <p:nvPr/>
          </p:nvSpPr>
          <p:spPr>
            <a:xfrm>
              <a:off x="6755146" y="2355843"/>
              <a:ext cx="2036757" cy="75563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2024" tIns="192024" rIns="192024" bIns="0" numCol="1" spcCol="1270" anchor="t" anchorCtr="0">
              <a:noAutofit/>
            </a:bodyPr>
            <a:lstStyle/>
            <a:p>
              <a:pPr marL="0" lvl="0" indent="0" algn="ctr" defTabSz="1200150">
                <a:lnSpc>
                  <a:spcPct val="90000"/>
                </a:lnSpc>
                <a:spcBef>
                  <a:spcPct val="0"/>
                </a:spcBef>
                <a:spcAft>
                  <a:spcPct val="35000"/>
                </a:spcAft>
                <a:buNone/>
              </a:pPr>
              <a:r>
                <a:rPr lang="zh-CN" altLang="en-US" sz="2000" kern="1200" dirty="0"/>
                <a:t>信息发布</a:t>
              </a:r>
            </a:p>
          </p:txBody>
        </p:sp>
      </p:grpSp>
      <p:sp>
        <p:nvSpPr>
          <p:cNvPr id="33" name="矩形: 圆角 32">
            <a:extLst>
              <a:ext uri="{FF2B5EF4-FFF2-40B4-BE49-F238E27FC236}">
                <a16:creationId xmlns:a16="http://schemas.microsoft.com/office/drawing/2014/main" id="{00339F0C-4E06-48AC-A616-9FA64A20FCD3}"/>
              </a:ext>
            </a:extLst>
          </p:cNvPr>
          <p:cNvSpPr/>
          <p:nvPr/>
        </p:nvSpPr>
        <p:spPr>
          <a:xfrm>
            <a:off x="7111451" y="3573016"/>
            <a:ext cx="2036757" cy="1403326"/>
          </a:xfrm>
          <a:prstGeom prst="roundRect">
            <a:avLst/>
          </a:prstGeom>
          <a:blipFill>
            <a:blip r:embed="rId7"/>
            <a:srcRect/>
            <a:stretch>
              <a:fillRect l="-12000" r="-12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4" name="文本框 4">
            <a:extLst>
              <a:ext uri="{FF2B5EF4-FFF2-40B4-BE49-F238E27FC236}">
                <a16:creationId xmlns:a16="http://schemas.microsoft.com/office/drawing/2014/main" id="{ACED1973-A72B-4896-AEDE-2CFD8E74FAFA}"/>
              </a:ext>
            </a:extLst>
          </p:cNvPr>
          <p:cNvSpPr txBox="1">
            <a:spLocks noChangeArrowheads="1"/>
          </p:cNvSpPr>
          <p:nvPr>
            <p:custDataLst>
              <p:tags r:id="rId1"/>
            </p:custDataLst>
          </p:nvPr>
        </p:nvSpPr>
        <p:spPr bwMode="auto">
          <a:xfrm>
            <a:off x="2532666" y="875415"/>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协同办公平台</a:t>
            </a:r>
          </a:p>
        </p:txBody>
      </p:sp>
      <p:grpSp>
        <p:nvGrpSpPr>
          <p:cNvPr id="35" name="组合 34">
            <a:extLst>
              <a:ext uri="{FF2B5EF4-FFF2-40B4-BE49-F238E27FC236}">
                <a16:creationId xmlns:a16="http://schemas.microsoft.com/office/drawing/2014/main" id="{9BFA2F60-CE90-49B4-B832-24D4C884D94A}"/>
              </a:ext>
            </a:extLst>
          </p:cNvPr>
          <p:cNvGrpSpPr/>
          <p:nvPr/>
        </p:nvGrpSpPr>
        <p:grpSpPr>
          <a:xfrm>
            <a:off x="4609889" y="123520"/>
            <a:ext cx="4443848" cy="759482"/>
            <a:chOff x="855525" y="1035006"/>
            <a:chExt cx="3276943" cy="759482"/>
          </a:xfrm>
        </p:grpSpPr>
        <p:sp>
          <p:nvSpPr>
            <p:cNvPr id="36" name="AutoShape 67">
              <a:extLst>
                <a:ext uri="{FF2B5EF4-FFF2-40B4-BE49-F238E27FC236}">
                  <a16:creationId xmlns:a16="http://schemas.microsoft.com/office/drawing/2014/main" id="{0B04F3CD-B347-4432-B559-CE2458024624}"/>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37" name="矩形 36">
              <a:extLst>
                <a:ext uri="{FF2B5EF4-FFF2-40B4-BE49-F238E27FC236}">
                  <a16:creationId xmlns:a16="http://schemas.microsoft.com/office/drawing/2014/main" id="{94BEB5DC-614B-4567-B73F-C31B116ECE9F}"/>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478305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34" name="矩形 33">
            <a:extLst>
              <a:ext uri="{FF2B5EF4-FFF2-40B4-BE49-F238E27FC236}">
                <a16:creationId xmlns:a16="http://schemas.microsoft.com/office/drawing/2014/main" id="{84D20B5A-5912-4D51-B8B5-5C1F0487FD8F}"/>
              </a:ext>
            </a:extLst>
          </p:cNvPr>
          <p:cNvSpPr>
            <a:spLocks noChangeArrowheads="1"/>
          </p:cNvSpPr>
          <p:nvPr/>
        </p:nvSpPr>
        <p:spPr bwMode="auto">
          <a:xfrm>
            <a:off x="571725" y="1561805"/>
            <a:ext cx="8482012" cy="452432"/>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nSpc>
                <a:spcPct val="130000"/>
              </a:lnSpc>
              <a:buSzPct val="80000"/>
              <a:defRPr/>
            </a:pPr>
            <a:r>
              <a:rPr lang="zh-CN" altLang="en-US" b="1" dirty="0">
                <a:latin typeface="微软雅黑" pitchFamily="34" charset="-122"/>
                <a:ea typeface="微软雅黑" pitchFamily="34" charset="-122"/>
              </a:rPr>
              <a:t>管理日常的巡查工作（</a:t>
            </a:r>
            <a:r>
              <a:rPr lang="zh-CN" altLang="en-US" b="1" dirty="0">
                <a:solidFill>
                  <a:srgbClr val="606060"/>
                </a:solidFill>
                <a:latin typeface="+mn-ea"/>
              </a:rPr>
              <a:t>巡查轨迹、工作日志，督导工作</a:t>
            </a:r>
            <a:r>
              <a:rPr lang="zh-CN" altLang="en-US" b="1" dirty="0">
                <a:latin typeface="微软雅黑" pitchFamily="34" charset="-122"/>
                <a:ea typeface="微软雅黑" pitchFamily="34" charset="-122"/>
              </a:rPr>
              <a:t>）。</a:t>
            </a:r>
            <a:endParaRPr lang="en-US" altLang="zh-CN" b="1" dirty="0">
              <a:latin typeface="微软雅黑" pitchFamily="34" charset="-122"/>
              <a:ea typeface="微软雅黑" pitchFamily="34" charset="-122"/>
            </a:endParaRPr>
          </a:p>
        </p:txBody>
      </p:sp>
      <p:pic>
        <p:nvPicPr>
          <p:cNvPr id="35" name="图片 34">
            <a:extLst>
              <a:ext uri="{FF2B5EF4-FFF2-40B4-BE49-F238E27FC236}">
                <a16:creationId xmlns:a16="http://schemas.microsoft.com/office/drawing/2014/main" id="{5217252E-C4AE-4241-B58A-8612616D9C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1894"/>
          <a:stretch>
            <a:fillRect/>
          </a:stretch>
        </p:blipFill>
        <p:spPr bwMode="auto">
          <a:xfrm>
            <a:off x="611560" y="2615952"/>
            <a:ext cx="6493892" cy="417646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36" name="图片 35">
            <a:extLst>
              <a:ext uri="{FF2B5EF4-FFF2-40B4-BE49-F238E27FC236}">
                <a16:creationId xmlns:a16="http://schemas.microsoft.com/office/drawing/2014/main" id="{39888128-2B2D-48B7-85E0-9B1455109117}"/>
              </a:ext>
            </a:extLst>
          </p:cNvPr>
          <p:cNvPicPr/>
          <p:nvPr/>
        </p:nvPicPr>
        <p:blipFill>
          <a:blip r:embed="rId5" cstate="email">
            <a:extLst>
              <a:ext uri="{28A0092B-C50C-407E-A947-70E740481C1C}">
                <a14:useLocalDpi xmlns:a14="http://schemas.microsoft.com/office/drawing/2010/main"/>
              </a:ext>
            </a:extLst>
          </a:blip>
          <a:srcRect t="4118"/>
          <a:stretch>
            <a:fillRect/>
          </a:stretch>
        </p:blipFill>
        <p:spPr bwMode="auto">
          <a:xfrm>
            <a:off x="4211960" y="2795724"/>
            <a:ext cx="3168352" cy="3996692"/>
          </a:xfrm>
          <a:prstGeom prst="rect">
            <a:avLst/>
          </a:prstGeom>
          <a:noFill/>
          <a:ln>
            <a:noFill/>
          </a:ln>
        </p:spPr>
      </p:pic>
      <p:grpSp>
        <p:nvGrpSpPr>
          <p:cNvPr id="37" name="组合 36">
            <a:extLst>
              <a:ext uri="{FF2B5EF4-FFF2-40B4-BE49-F238E27FC236}">
                <a16:creationId xmlns:a16="http://schemas.microsoft.com/office/drawing/2014/main" id="{72D6EBC9-9EE4-4C5B-9A4C-5416ADBC2F04}"/>
              </a:ext>
            </a:extLst>
          </p:cNvPr>
          <p:cNvGrpSpPr/>
          <p:nvPr/>
        </p:nvGrpSpPr>
        <p:grpSpPr>
          <a:xfrm>
            <a:off x="4609889" y="123520"/>
            <a:ext cx="4443848" cy="759482"/>
            <a:chOff x="855525" y="1035006"/>
            <a:chExt cx="3276943" cy="759482"/>
          </a:xfrm>
        </p:grpSpPr>
        <p:sp>
          <p:nvSpPr>
            <p:cNvPr id="38" name="AutoShape 67">
              <a:extLst>
                <a:ext uri="{FF2B5EF4-FFF2-40B4-BE49-F238E27FC236}">
                  <a16:creationId xmlns:a16="http://schemas.microsoft.com/office/drawing/2014/main" id="{8F0FD047-8CE6-4338-A538-9B92F4383D44}"/>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39" name="矩形 38">
              <a:extLst>
                <a:ext uri="{FF2B5EF4-FFF2-40B4-BE49-F238E27FC236}">
                  <a16:creationId xmlns:a16="http://schemas.microsoft.com/office/drawing/2014/main" id="{C7B7D2E8-77B9-4E28-BCA2-A6BB2A052335}"/>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40" name="圆角矩形 38">
            <a:extLst>
              <a:ext uri="{FF2B5EF4-FFF2-40B4-BE49-F238E27FC236}">
                <a16:creationId xmlns:a16="http://schemas.microsoft.com/office/drawing/2014/main" id="{E9132FF2-EF07-40C6-9BBA-8DF253C4C1D4}"/>
              </a:ext>
            </a:extLst>
          </p:cNvPr>
          <p:cNvSpPr/>
          <p:nvPr/>
        </p:nvSpPr>
        <p:spPr>
          <a:xfrm>
            <a:off x="467544" y="942818"/>
            <a:ext cx="1944216"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2</a:t>
            </a:r>
            <a:r>
              <a:rPr lang="zh-CN" altLang="en-US" sz="2000" b="1" dirty="0">
                <a:solidFill>
                  <a:schemeClr val="bg1"/>
                </a:solidFill>
                <a:latin typeface="微软雅黑" pitchFamily="34" charset="-122"/>
                <a:ea typeface="微软雅黑" pitchFamily="34" charset="-122"/>
              </a:rPr>
              <a:t>、业务办理</a:t>
            </a:r>
          </a:p>
        </p:txBody>
      </p:sp>
      <p:sp>
        <p:nvSpPr>
          <p:cNvPr id="41" name="文本框 4">
            <a:extLst>
              <a:ext uri="{FF2B5EF4-FFF2-40B4-BE49-F238E27FC236}">
                <a16:creationId xmlns:a16="http://schemas.microsoft.com/office/drawing/2014/main" id="{5E9CB681-4B6C-46CE-A848-E85A3E3109F0}"/>
              </a:ext>
            </a:extLst>
          </p:cNvPr>
          <p:cNvSpPr txBox="1">
            <a:spLocks noChangeArrowheads="1"/>
          </p:cNvSpPr>
          <p:nvPr>
            <p:custDataLst>
              <p:tags r:id="rId1"/>
            </p:custDataLst>
          </p:nvPr>
        </p:nvSpPr>
        <p:spPr bwMode="auto">
          <a:xfrm>
            <a:off x="2532666" y="875415"/>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工作督查</a:t>
            </a:r>
          </a:p>
        </p:txBody>
      </p:sp>
    </p:spTree>
    <p:extLst>
      <p:ext uri="{BB962C8B-B14F-4D97-AF65-F5344CB8AC3E}">
        <p14:creationId xmlns:p14="http://schemas.microsoft.com/office/powerpoint/2010/main" val="1873366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aphicFrame>
        <p:nvGraphicFramePr>
          <p:cNvPr id="19" name="图示 18">
            <a:extLst>
              <a:ext uri="{FF2B5EF4-FFF2-40B4-BE49-F238E27FC236}">
                <a16:creationId xmlns:a16="http://schemas.microsoft.com/office/drawing/2014/main" id="{9D7D7229-1FBC-4630-9F3C-0B5E1D390E19}"/>
              </a:ext>
            </a:extLst>
          </p:cNvPr>
          <p:cNvGraphicFramePr/>
          <p:nvPr>
            <p:extLst>
              <p:ext uri="{D42A27DB-BD31-4B8C-83A1-F6EECF244321}">
                <p14:modId xmlns:p14="http://schemas.microsoft.com/office/powerpoint/2010/main" val="1762102486"/>
              </p:ext>
            </p:extLst>
          </p:nvPr>
        </p:nvGraphicFramePr>
        <p:xfrm>
          <a:off x="-179040" y="3039473"/>
          <a:ext cx="5181600" cy="32870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图片 4">
            <a:extLst>
              <a:ext uri="{FF2B5EF4-FFF2-40B4-BE49-F238E27FC236}">
                <a16:creationId xmlns:a16="http://schemas.microsoft.com/office/drawing/2014/main" id="{9F5F7E79-44DA-4D20-815D-4029EF6775F1}"/>
              </a:ext>
            </a:extLst>
          </p:cNvPr>
          <p:cNvPicPr>
            <a:picLocks noChangeAspect="1"/>
          </p:cNvPicPr>
          <p:nvPr/>
        </p:nvPicPr>
        <p:blipFill>
          <a:blip r:embed="rId9"/>
          <a:stretch>
            <a:fillRect/>
          </a:stretch>
        </p:blipFill>
        <p:spPr>
          <a:xfrm>
            <a:off x="5148064" y="3140968"/>
            <a:ext cx="3384730" cy="3239929"/>
          </a:xfrm>
          <a:prstGeom prst="rect">
            <a:avLst/>
          </a:prstGeom>
        </p:spPr>
      </p:pic>
      <p:sp>
        <p:nvSpPr>
          <p:cNvPr id="6" name="文本框 5">
            <a:extLst>
              <a:ext uri="{FF2B5EF4-FFF2-40B4-BE49-F238E27FC236}">
                <a16:creationId xmlns:a16="http://schemas.microsoft.com/office/drawing/2014/main" id="{7250A656-1B1E-41F8-92A1-3DD334A6ED14}"/>
              </a:ext>
            </a:extLst>
          </p:cNvPr>
          <p:cNvSpPr txBox="1"/>
          <p:nvPr/>
        </p:nvSpPr>
        <p:spPr>
          <a:xfrm>
            <a:off x="470228" y="1563165"/>
            <a:ext cx="8280920" cy="1449628"/>
          </a:xfrm>
          <a:prstGeom prst="rect">
            <a:avLst/>
          </a:prstGeom>
          <a:noFill/>
        </p:spPr>
        <p:txBody>
          <a:bodyPr wrap="square" rtlCol="0">
            <a:spAutoFit/>
          </a:bodyPr>
          <a:lstStyle/>
          <a:p>
            <a:pPr>
              <a:lnSpc>
                <a:spcPct val="130000"/>
              </a:lnSpc>
              <a:buSzPct val="80000"/>
              <a:defRPr/>
            </a:pPr>
            <a:r>
              <a:rPr lang="zh-CN" altLang="en-US" b="1" dirty="0">
                <a:solidFill>
                  <a:srgbClr val="606060"/>
                </a:solidFill>
                <a:latin typeface="微软雅黑" pitchFamily="34" charset="-122"/>
                <a:ea typeface="微软雅黑" pitchFamily="34" charset="-122"/>
              </a:rPr>
              <a:t>对事件、案件进行办理</a:t>
            </a:r>
            <a:endParaRPr lang="en-US" altLang="zh-CN" b="1" dirty="0">
              <a:solidFill>
                <a:srgbClr val="C0000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606060"/>
                </a:solidFill>
                <a:latin typeface="微软雅黑" pitchFamily="34" charset="-122"/>
                <a:ea typeface="微软雅黑" pitchFamily="34" charset="-122"/>
              </a:rPr>
              <a:t>突发事件接受、问题分析、现场调查、处置结果上报、审批、反馈</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606060"/>
                </a:solidFill>
                <a:latin typeface="微软雅黑" pitchFamily="34" charset="-122"/>
                <a:ea typeface="微软雅黑" pitchFamily="34" charset="-122"/>
              </a:rPr>
              <a:t>违法案件受理、处置、现场取证、结案、反馈</a:t>
            </a:r>
            <a:endParaRPr lang="en-US" altLang="zh-CN" b="1" dirty="0">
              <a:solidFill>
                <a:srgbClr val="606060"/>
              </a:solidFill>
              <a:latin typeface="微软雅黑" pitchFamily="34" charset="-122"/>
              <a:ea typeface="微软雅黑" pitchFamily="34" charset="-122"/>
            </a:endParaRPr>
          </a:p>
          <a:p>
            <a:endParaRPr lang="zh-CN" altLang="en-US" dirty="0"/>
          </a:p>
        </p:txBody>
      </p:sp>
      <p:grpSp>
        <p:nvGrpSpPr>
          <p:cNvPr id="40" name="组合 39">
            <a:extLst>
              <a:ext uri="{FF2B5EF4-FFF2-40B4-BE49-F238E27FC236}">
                <a16:creationId xmlns:a16="http://schemas.microsoft.com/office/drawing/2014/main" id="{200B6B6E-7DF4-4851-8270-EA9457C8FC4C}"/>
              </a:ext>
            </a:extLst>
          </p:cNvPr>
          <p:cNvGrpSpPr/>
          <p:nvPr/>
        </p:nvGrpSpPr>
        <p:grpSpPr>
          <a:xfrm>
            <a:off x="4609889" y="123520"/>
            <a:ext cx="4443848" cy="759482"/>
            <a:chOff x="855525" y="1035006"/>
            <a:chExt cx="3276943" cy="759482"/>
          </a:xfrm>
        </p:grpSpPr>
        <p:sp>
          <p:nvSpPr>
            <p:cNvPr id="41" name="AutoShape 67">
              <a:extLst>
                <a:ext uri="{FF2B5EF4-FFF2-40B4-BE49-F238E27FC236}">
                  <a16:creationId xmlns:a16="http://schemas.microsoft.com/office/drawing/2014/main" id="{CBB0E3E3-065F-497F-A1E0-2B566281997C}"/>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42" name="矩形 41">
              <a:extLst>
                <a:ext uri="{FF2B5EF4-FFF2-40B4-BE49-F238E27FC236}">
                  <a16:creationId xmlns:a16="http://schemas.microsoft.com/office/drawing/2014/main" id="{5990C5D8-B63B-4D6C-9119-CFEE16D0A2F8}"/>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43" name="圆角矩形 38">
            <a:extLst>
              <a:ext uri="{FF2B5EF4-FFF2-40B4-BE49-F238E27FC236}">
                <a16:creationId xmlns:a16="http://schemas.microsoft.com/office/drawing/2014/main" id="{38182E82-0946-4F2D-AFE1-EE90C45E5018}"/>
              </a:ext>
            </a:extLst>
          </p:cNvPr>
          <p:cNvSpPr/>
          <p:nvPr/>
        </p:nvSpPr>
        <p:spPr>
          <a:xfrm>
            <a:off x="467544" y="942818"/>
            <a:ext cx="1944216"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2</a:t>
            </a:r>
            <a:r>
              <a:rPr lang="zh-CN" altLang="en-US" sz="2000" b="1" dirty="0">
                <a:solidFill>
                  <a:schemeClr val="bg1"/>
                </a:solidFill>
                <a:latin typeface="微软雅黑" pitchFamily="34" charset="-122"/>
                <a:ea typeface="微软雅黑" pitchFamily="34" charset="-122"/>
              </a:rPr>
              <a:t>、业务办理</a:t>
            </a:r>
          </a:p>
        </p:txBody>
      </p:sp>
      <p:sp>
        <p:nvSpPr>
          <p:cNvPr id="44" name="文本框 4">
            <a:extLst>
              <a:ext uri="{FF2B5EF4-FFF2-40B4-BE49-F238E27FC236}">
                <a16:creationId xmlns:a16="http://schemas.microsoft.com/office/drawing/2014/main" id="{BC536D2E-8B07-46CE-96A2-9252421930AD}"/>
              </a:ext>
            </a:extLst>
          </p:cNvPr>
          <p:cNvSpPr txBox="1">
            <a:spLocks noChangeArrowheads="1"/>
          </p:cNvSpPr>
          <p:nvPr>
            <p:custDataLst>
              <p:tags r:id="rId1"/>
            </p:custDataLst>
          </p:nvPr>
        </p:nvSpPr>
        <p:spPr bwMode="auto">
          <a:xfrm>
            <a:off x="2532666" y="875415"/>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事件办理</a:t>
            </a:r>
          </a:p>
        </p:txBody>
      </p:sp>
    </p:spTree>
    <p:extLst>
      <p:ext uri="{BB962C8B-B14F-4D97-AF65-F5344CB8AC3E}">
        <p14:creationId xmlns:p14="http://schemas.microsoft.com/office/powerpoint/2010/main" val="25080377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2" name="矩形 1">
            <a:extLst>
              <a:ext uri="{FF2B5EF4-FFF2-40B4-BE49-F238E27FC236}">
                <a16:creationId xmlns:a16="http://schemas.microsoft.com/office/drawing/2014/main" id="{D32E8517-14BC-425E-81D4-B7D73C5D26AF}"/>
              </a:ext>
            </a:extLst>
          </p:cNvPr>
          <p:cNvSpPr/>
          <p:nvPr/>
        </p:nvSpPr>
        <p:spPr>
          <a:xfrm>
            <a:off x="467544" y="1412522"/>
            <a:ext cx="8424936" cy="923330"/>
          </a:xfrm>
          <a:prstGeom prst="rect">
            <a:avLst/>
          </a:prstGeom>
        </p:spPr>
        <p:txBody>
          <a:bodyPr wrap="square">
            <a:spAutoFit/>
          </a:bodyPr>
          <a:lstStyle/>
          <a:p>
            <a:pPr>
              <a:lnSpc>
                <a:spcPct val="150000"/>
              </a:lnSpc>
            </a:pPr>
            <a:r>
              <a:rPr lang="zh-CN" altLang="zh-CN" dirty="0"/>
              <a:t>对本级河长及其下级总河长的考核评估</a:t>
            </a:r>
            <a:r>
              <a:rPr lang="zh-CN" altLang="en-US" dirty="0"/>
              <a:t>，</a:t>
            </a:r>
            <a:r>
              <a:rPr lang="zh-CN" altLang="zh-CN" dirty="0">
                <a:latin typeface="微软雅黑" panose="020B0503020204020204" pitchFamily="34" charset="-122"/>
                <a:ea typeface="微软雅黑" panose="020B0503020204020204" pitchFamily="34" charset="-122"/>
                <a:cs typeface="Arial" panose="020B0604020202020204" pitchFamily="34" charset="0"/>
              </a:rPr>
              <a:t>并对其在水资源保护、水域岸线管理保护、水生态环境治理修复和涉河湖执法监管等方面的工作进行考核评估</a:t>
            </a:r>
            <a:r>
              <a:rPr lang="zh-CN" altLang="en-US" dirty="0">
                <a:latin typeface="微软雅黑" panose="020B0503020204020204" pitchFamily="34" charset="-122"/>
                <a:ea typeface="微软雅黑" panose="020B0503020204020204" pitchFamily="34" charset="-122"/>
                <a:cs typeface="Arial" panose="020B0604020202020204" pitchFamily="34" charset="0"/>
              </a:rPr>
              <a:t>。</a:t>
            </a:r>
            <a:endParaRPr lang="zh-CN" altLang="en-US"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636E937E-A67C-4A51-AD2A-1DD112E7E2C4}"/>
              </a:ext>
            </a:extLst>
          </p:cNvPr>
          <p:cNvPicPr>
            <a:picLocks noChangeAspect="1"/>
          </p:cNvPicPr>
          <p:nvPr/>
        </p:nvPicPr>
        <p:blipFill>
          <a:blip r:embed="rId3"/>
          <a:stretch>
            <a:fillRect/>
          </a:stretch>
        </p:blipFill>
        <p:spPr>
          <a:xfrm>
            <a:off x="1348927" y="2751351"/>
            <a:ext cx="6360451" cy="4091018"/>
          </a:xfrm>
          <a:prstGeom prst="rect">
            <a:avLst/>
          </a:prstGeom>
        </p:spPr>
      </p:pic>
      <p:grpSp>
        <p:nvGrpSpPr>
          <p:cNvPr id="18" name="组合 17">
            <a:extLst>
              <a:ext uri="{FF2B5EF4-FFF2-40B4-BE49-F238E27FC236}">
                <a16:creationId xmlns:a16="http://schemas.microsoft.com/office/drawing/2014/main" id="{699B3302-3673-41A4-9913-7BBFDBC96CFF}"/>
              </a:ext>
            </a:extLst>
          </p:cNvPr>
          <p:cNvGrpSpPr/>
          <p:nvPr/>
        </p:nvGrpSpPr>
        <p:grpSpPr>
          <a:xfrm>
            <a:off x="4609889" y="123520"/>
            <a:ext cx="4443848" cy="759482"/>
            <a:chOff x="855525" y="1035006"/>
            <a:chExt cx="3276943" cy="759482"/>
          </a:xfrm>
        </p:grpSpPr>
        <p:sp>
          <p:nvSpPr>
            <p:cNvPr id="20" name="AutoShape 67">
              <a:extLst>
                <a:ext uri="{FF2B5EF4-FFF2-40B4-BE49-F238E27FC236}">
                  <a16:creationId xmlns:a16="http://schemas.microsoft.com/office/drawing/2014/main" id="{44340CAC-F1F3-4A43-A38C-D592D3368830}"/>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1" name="矩形 20">
              <a:extLst>
                <a:ext uri="{FF2B5EF4-FFF2-40B4-BE49-F238E27FC236}">
                  <a16:creationId xmlns:a16="http://schemas.microsoft.com/office/drawing/2014/main" id="{8030DBE1-07B2-4176-89D8-2C8EC4E1BF57}"/>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22" name="圆角矩形 38">
            <a:extLst>
              <a:ext uri="{FF2B5EF4-FFF2-40B4-BE49-F238E27FC236}">
                <a16:creationId xmlns:a16="http://schemas.microsoft.com/office/drawing/2014/main" id="{F6016114-FAF0-4C15-BB81-0C17A3F5C79B}"/>
              </a:ext>
            </a:extLst>
          </p:cNvPr>
          <p:cNvSpPr/>
          <p:nvPr/>
        </p:nvSpPr>
        <p:spPr>
          <a:xfrm>
            <a:off x="467544" y="942818"/>
            <a:ext cx="2376264"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3</a:t>
            </a:r>
            <a:r>
              <a:rPr lang="zh-CN" altLang="en-US" sz="2000" b="1" dirty="0">
                <a:solidFill>
                  <a:schemeClr val="bg1"/>
                </a:solidFill>
                <a:latin typeface="微软雅黑" pitchFamily="34" charset="-122"/>
                <a:ea typeface="微软雅黑" pitchFamily="34" charset="-122"/>
              </a:rPr>
              <a:t>、考核评估</a:t>
            </a:r>
          </a:p>
        </p:txBody>
      </p:sp>
    </p:spTree>
    <p:extLst>
      <p:ext uri="{BB962C8B-B14F-4D97-AF65-F5344CB8AC3E}">
        <p14:creationId xmlns:p14="http://schemas.microsoft.com/office/powerpoint/2010/main" val="12180971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25" name="矩形 24">
            <a:extLst>
              <a:ext uri="{FF2B5EF4-FFF2-40B4-BE49-F238E27FC236}">
                <a16:creationId xmlns:a16="http://schemas.microsoft.com/office/drawing/2014/main" id="{97C1B47A-A22C-430A-B94C-F99847ACE5AB}"/>
              </a:ext>
            </a:extLst>
          </p:cNvPr>
          <p:cNvSpPr>
            <a:spLocks noChangeArrowheads="1"/>
          </p:cNvSpPr>
          <p:nvPr/>
        </p:nvSpPr>
        <p:spPr bwMode="auto">
          <a:xfrm>
            <a:off x="251520" y="1325721"/>
            <a:ext cx="8458200" cy="1892300"/>
          </a:xfrm>
          <a:prstGeom prst="rect">
            <a:avLst/>
          </a:prstGeom>
          <a:noFill/>
          <a:ln>
            <a:noFill/>
          </a:ln>
          <a:effectLst>
            <a:outerShdw blurRad="50800" dist="38100" dir="2700000" algn="tl" rotWithShape="0">
              <a:srgbClr val="80808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动态监管</a:t>
            </a:r>
            <a:r>
              <a:rPr lang="zh-CN" altLang="en-US" b="1" dirty="0">
                <a:solidFill>
                  <a:srgbClr val="606060"/>
                </a:solidFill>
                <a:latin typeface="微软雅黑" pitchFamily="34" charset="-122"/>
                <a:ea typeface="微软雅黑" pitchFamily="34" charset="-122"/>
              </a:rPr>
              <a:t>：对接水资源、水环境、河湖岸线监测、水生态、污染防治等业务系统，实现水资源、水环境、河湖岸线、水生态、污染防治情况动态监管</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在线监测</a:t>
            </a:r>
            <a:r>
              <a:rPr lang="zh-CN" altLang="en-US" b="1" dirty="0">
                <a:solidFill>
                  <a:srgbClr val="606060"/>
                </a:solidFill>
                <a:latin typeface="微软雅黑" pitchFamily="34" charset="-122"/>
                <a:ea typeface="微软雅黑" pitchFamily="34" charset="-122"/>
              </a:rPr>
              <a:t>：接入水文站、水质监测、视频等在线监测设备，实现河湖实时监测</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分析评价</a:t>
            </a:r>
            <a:r>
              <a:rPr lang="zh-CN" altLang="en-US" b="1" dirty="0">
                <a:solidFill>
                  <a:srgbClr val="606060"/>
                </a:solidFill>
                <a:latin typeface="微软雅黑" pitchFamily="34" charset="-122"/>
                <a:ea typeface="微软雅黑" pitchFamily="34" charset="-122"/>
              </a:rPr>
              <a:t>：接入水利部信息服务、各业务系统分析评价算法，实现六大指标在线分析评价</a:t>
            </a:r>
            <a:endParaRPr lang="en-US" altLang="zh-CN" b="1" dirty="0">
              <a:solidFill>
                <a:srgbClr val="606060"/>
              </a:solidFill>
              <a:latin typeface="微软雅黑" pitchFamily="34" charset="-122"/>
              <a:ea typeface="微软雅黑" pitchFamily="34" charset="-122"/>
            </a:endParaRPr>
          </a:p>
        </p:txBody>
      </p:sp>
      <p:pic>
        <p:nvPicPr>
          <p:cNvPr id="26" name="图片 3">
            <a:extLst>
              <a:ext uri="{FF2B5EF4-FFF2-40B4-BE49-F238E27FC236}">
                <a16:creationId xmlns:a16="http://schemas.microsoft.com/office/drawing/2014/main" id="{87C5B07E-B79C-452E-A2A8-9FCE30DB44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6283" t="18674" r="121" b="-771"/>
          <a:stretch>
            <a:fillRect/>
          </a:stretch>
        </p:blipFill>
        <p:spPr bwMode="auto">
          <a:xfrm>
            <a:off x="249933" y="3235484"/>
            <a:ext cx="4800600" cy="365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文本框 8">
            <a:extLst>
              <a:ext uri="{FF2B5EF4-FFF2-40B4-BE49-F238E27FC236}">
                <a16:creationId xmlns:a16="http://schemas.microsoft.com/office/drawing/2014/main" id="{DDF9CB89-22C6-4C0F-A1A5-B49FD13C3F46}"/>
              </a:ext>
            </a:extLst>
          </p:cNvPr>
          <p:cNvSpPr txBox="1">
            <a:spLocks noChangeArrowheads="1"/>
          </p:cNvSpPr>
          <p:nvPr/>
        </p:nvSpPr>
        <p:spPr bwMode="auto">
          <a:xfrm>
            <a:off x="3580508" y="6440646"/>
            <a:ext cx="1211262" cy="452438"/>
          </a:xfrm>
          <a:prstGeom prst="rect">
            <a:avLst/>
          </a:prstGeom>
          <a:ln/>
        </p:spPr>
        <p:style>
          <a:lnRef idx="2">
            <a:schemeClr val="accent2"/>
          </a:lnRef>
          <a:fillRef idx="1">
            <a:schemeClr val="lt1"/>
          </a:fillRef>
          <a:effectRef idx="0">
            <a:schemeClr val="accent2"/>
          </a:effectRef>
          <a:fontRef idx="minor">
            <a:schemeClr val="dk1"/>
          </a:fontRef>
        </p:style>
        <p:txBody>
          <a:bodyPr wrap="none">
            <a:spAutoFit/>
          </a:bodyPr>
          <a:lstStyle>
            <a:lvl1pPr>
              <a:spcBef>
                <a:spcPct val="20000"/>
              </a:spcBef>
              <a:buClr>
                <a:schemeClr val="hlink"/>
              </a:buClr>
              <a:buFont typeface="Wingdings" pitchFamily="2" charset="2"/>
              <a:buChar char="v"/>
              <a:defRPr sz="2800" b="1">
                <a:solidFill>
                  <a:schemeClr val="tx1"/>
                </a:solidFill>
                <a:latin typeface="Verdana"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charset="0"/>
              </a:defRPr>
            </a:lvl2pPr>
            <a:lvl3pPr marL="1143000" indent="-228600">
              <a:spcBef>
                <a:spcPct val="20000"/>
              </a:spcBef>
              <a:buClr>
                <a:schemeClr val="tx1"/>
              </a:buClr>
              <a:buChar char="•"/>
              <a:defRPr sz="22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nSpc>
                <a:spcPct val="130000"/>
              </a:lnSpc>
              <a:spcBef>
                <a:spcPct val="0"/>
              </a:spcBef>
              <a:buClrTx/>
              <a:buFontTx/>
              <a:buNone/>
              <a:defRPr/>
            </a:pPr>
            <a:r>
              <a:rPr lang="zh-CN" altLang="en-US" sz="2000" b="0" dirty="0">
                <a:solidFill>
                  <a:srgbClr val="C00000"/>
                </a:solidFill>
                <a:latin typeface="Arial" charset="0"/>
                <a:ea typeface="微软雅黑" pitchFamily="34" charset="-122"/>
              </a:rPr>
              <a:t>动态监管</a:t>
            </a:r>
          </a:p>
        </p:txBody>
      </p:sp>
      <p:pic>
        <p:nvPicPr>
          <p:cNvPr id="28" name="内容占位符 2">
            <a:extLst>
              <a:ext uri="{FF2B5EF4-FFF2-40B4-BE49-F238E27FC236}">
                <a16:creationId xmlns:a16="http://schemas.microsoft.com/office/drawing/2014/main" id="{75B9C713-83DB-4ECF-9180-B3AFC10B7548}"/>
              </a:ext>
            </a:extLst>
          </p:cNvPr>
          <p:cNvPicPr>
            <a:picLocks noGrp="1" noChangeAspect="1"/>
          </p:cNvPicPr>
          <p:nvPr>
            <p:ph idx="1"/>
          </p:nvPr>
        </p:nvPicPr>
        <p:blipFill rotWithShape="1">
          <a:blip r:embed="rId5"/>
          <a:srcRect t="19490" b="11982"/>
          <a:stretch/>
        </p:blipFill>
        <p:spPr>
          <a:xfrm>
            <a:off x="5018783" y="4945221"/>
            <a:ext cx="3690937" cy="1947863"/>
          </a:xfrm>
        </p:spPr>
      </p:pic>
      <p:sp>
        <p:nvSpPr>
          <p:cNvPr id="29" name="文本框 8">
            <a:extLst>
              <a:ext uri="{FF2B5EF4-FFF2-40B4-BE49-F238E27FC236}">
                <a16:creationId xmlns:a16="http://schemas.microsoft.com/office/drawing/2014/main" id="{C878BBB7-FB0A-4127-9CA3-E8BB567893EC}"/>
              </a:ext>
            </a:extLst>
          </p:cNvPr>
          <p:cNvSpPr txBox="1">
            <a:spLocks noChangeArrowheads="1"/>
          </p:cNvSpPr>
          <p:nvPr/>
        </p:nvSpPr>
        <p:spPr bwMode="auto">
          <a:xfrm>
            <a:off x="7488933" y="6435884"/>
            <a:ext cx="1211262" cy="452437"/>
          </a:xfrm>
          <a:prstGeom prst="rect">
            <a:avLst/>
          </a:prstGeom>
          <a:ln/>
        </p:spPr>
        <p:style>
          <a:lnRef idx="2">
            <a:schemeClr val="accent2"/>
          </a:lnRef>
          <a:fillRef idx="1">
            <a:schemeClr val="lt1"/>
          </a:fillRef>
          <a:effectRef idx="0">
            <a:schemeClr val="accent2"/>
          </a:effectRef>
          <a:fontRef idx="minor">
            <a:schemeClr val="dk1"/>
          </a:fontRef>
        </p:style>
        <p:txBody>
          <a:bodyPr wrap="none">
            <a:spAutoFit/>
          </a:bodyPr>
          <a:lstStyle>
            <a:lvl1pPr>
              <a:spcBef>
                <a:spcPct val="20000"/>
              </a:spcBef>
              <a:buClr>
                <a:schemeClr val="hlink"/>
              </a:buClr>
              <a:buFont typeface="Wingdings" pitchFamily="2" charset="2"/>
              <a:buChar char="v"/>
              <a:defRPr sz="2800" b="1">
                <a:solidFill>
                  <a:schemeClr val="tx1"/>
                </a:solidFill>
                <a:latin typeface="Verdana"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charset="0"/>
              </a:defRPr>
            </a:lvl2pPr>
            <a:lvl3pPr marL="1143000" indent="-228600">
              <a:spcBef>
                <a:spcPct val="20000"/>
              </a:spcBef>
              <a:buClr>
                <a:schemeClr val="tx1"/>
              </a:buClr>
              <a:buChar char="•"/>
              <a:defRPr sz="22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nSpc>
                <a:spcPct val="130000"/>
              </a:lnSpc>
              <a:spcBef>
                <a:spcPct val="0"/>
              </a:spcBef>
              <a:buClrTx/>
              <a:buFontTx/>
              <a:buNone/>
              <a:defRPr/>
            </a:pPr>
            <a:r>
              <a:rPr lang="zh-CN" altLang="en-US" sz="2000" b="0" dirty="0">
                <a:solidFill>
                  <a:srgbClr val="C00000"/>
                </a:solidFill>
                <a:latin typeface="Arial" charset="0"/>
                <a:ea typeface="微软雅黑" pitchFamily="34" charset="-122"/>
              </a:rPr>
              <a:t>分析评价</a:t>
            </a:r>
          </a:p>
        </p:txBody>
      </p:sp>
      <p:pic>
        <p:nvPicPr>
          <p:cNvPr id="30" name="图片 4">
            <a:extLst>
              <a:ext uri="{FF2B5EF4-FFF2-40B4-BE49-F238E27FC236}">
                <a16:creationId xmlns:a16="http://schemas.microsoft.com/office/drawing/2014/main" id="{54AB06A7-16D8-4287-85DC-DB5566CE7A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27370" b="26332"/>
          <a:stretch>
            <a:fillRect/>
          </a:stretch>
        </p:blipFill>
        <p:spPr bwMode="auto">
          <a:xfrm>
            <a:off x="5050533" y="3230721"/>
            <a:ext cx="3659187"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文本框 8">
            <a:extLst>
              <a:ext uri="{FF2B5EF4-FFF2-40B4-BE49-F238E27FC236}">
                <a16:creationId xmlns:a16="http://schemas.microsoft.com/office/drawing/2014/main" id="{F714F6A3-4FDA-4154-BDB1-88755F18D900}"/>
              </a:ext>
            </a:extLst>
          </p:cNvPr>
          <p:cNvSpPr txBox="1">
            <a:spLocks noChangeArrowheads="1"/>
          </p:cNvSpPr>
          <p:nvPr/>
        </p:nvSpPr>
        <p:spPr bwMode="auto">
          <a:xfrm>
            <a:off x="7488933" y="4459446"/>
            <a:ext cx="1211262" cy="452438"/>
          </a:xfrm>
          <a:prstGeom prst="rect">
            <a:avLst/>
          </a:prstGeom>
          <a:ln/>
        </p:spPr>
        <p:style>
          <a:lnRef idx="2">
            <a:schemeClr val="accent2"/>
          </a:lnRef>
          <a:fillRef idx="1">
            <a:schemeClr val="lt1"/>
          </a:fillRef>
          <a:effectRef idx="0">
            <a:schemeClr val="accent2"/>
          </a:effectRef>
          <a:fontRef idx="minor">
            <a:schemeClr val="dk1"/>
          </a:fontRef>
        </p:style>
        <p:txBody>
          <a:bodyPr wrap="none">
            <a:spAutoFit/>
          </a:bodyPr>
          <a:lstStyle>
            <a:lvl1pPr>
              <a:spcBef>
                <a:spcPct val="20000"/>
              </a:spcBef>
              <a:buClr>
                <a:schemeClr val="hlink"/>
              </a:buClr>
              <a:buFont typeface="Wingdings" pitchFamily="2" charset="2"/>
              <a:buChar char="v"/>
              <a:defRPr sz="2800" b="1">
                <a:solidFill>
                  <a:schemeClr val="tx1"/>
                </a:solidFill>
                <a:latin typeface="Verdana"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charset="0"/>
              </a:defRPr>
            </a:lvl2pPr>
            <a:lvl3pPr marL="1143000" indent="-228600">
              <a:spcBef>
                <a:spcPct val="20000"/>
              </a:spcBef>
              <a:buClr>
                <a:schemeClr val="tx1"/>
              </a:buClr>
              <a:buChar char="•"/>
              <a:defRPr sz="22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nSpc>
                <a:spcPct val="130000"/>
              </a:lnSpc>
              <a:spcBef>
                <a:spcPct val="0"/>
              </a:spcBef>
              <a:buClrTx/>
              <a:buFontTx/>
              <a:buNone/>
              <a:defRPr/>
            </a:pPr>
            <a:r>
              <a:rPr lang="zh-CN" altLang="en-US" sz="2000" b="0" dirty="0">
                <a:solidFill>
                  <a:srgbClr val="C00000"/>
                </a:solidFill>
                <a:latin typeface="Arial" charset="0"/>
                <a:ea typeface="微软雅黑" pitchFamily="34" charset="-122"/>
              </a:rPr>
              <a:t>在线监测</a:t>
            </a:r>
          </a:p>
        </p:txBody>
      </p:sp>
      <p:grpSp>
        <p:nvGrpSpPr>
          <p:cNvPr id="32" name="组合 31">
            <a:extLst>
              <a:ext uri="{FF2B5EF4-FFF2-40B4-BE49-F238E27FC236}">
                <a16:creationId xmlns:a16="http://schemas.microsoft.com/office/drawing/2014/main" id="{F9C767A4-6A39-4CE5-9054-5FEAD78C309F}"/>
              </a:ext>
            </a:extLst>
          </p:cNvPr>
          <p:cNvGrpSpPr/>
          <p:nvPr/>
        </p:nvGrpSpPr>
        <p:grpSpPr>
          <a:xfrm>
            <a:off x="4609889" y="123520"/>
            <a:ext cx="4443848" cy="759482"/>
            <a:chOff x="855525" y="1035006"/>
            <a:chExt cx="3276943" cy="759482"/>
          </a:xfrm>
        </p:grpSpPr>
        <p:sp>
          <p:nvSpPr>
            <p:cNvPr id="33" name="AutoShape 67">
              <a:extLst>
                <a:ext uri="{FF2B5EF4-FFF2-40B4-BE49-F238E27FC236}">
                  <a16:creationId xmlns:a16="http://schemas.microsoft.com/office/drawing/2014/main" id="{85DA5514-6B89-4910-874D-7EBF30FACF2D}"/>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34" name="矩形 33">
              <a:extLst>
                <a:ext uri="{FF2B5EF4-FFF2-40B4-BE49-F238E27FC236}">
                  <a16:creationId xmlns:a16="http://schemas.microsoft.com/office/drawing/2014/main" id="{ABF822FD-8C5C-4E91-9AEC-E181548B51FC}"/>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35" name="圆角矩形 38">
            <a:extLst>
              <a:ext uri="{FF2B5EF4-FFF2-40B4-BE49-F238E27FC236}">
                <a16:creationId xmlns:a16="http://schemas.microsoft.com/office/drawing/2014/main" id="{4D228AD2-164D-4FD2-B45D-944F60A09785}"/>
              </a:ext>
            </a:extLst>
          </p:cNvPr>
          <p:cNvSpPr/>
          <p:nvPr/>
        </p:nvSpPr>
        <p:spPr>
          <a:xfrm>
            <a:off x="467544" y="764704"/>
            <a:ext cx="2376264"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3</a:t>
            </a:r>
            <a:r>
              <a:rPr lang="zh-CN" altLang="en-US" sz="2000" b="1" dirty="0">
                <a:solidFill>
                  <a:schemeClr val="bg1"/>
                </a:solidFill>
                <a:latin typeface="微软雅黑" pitchFamily="34" charset="-122"/>
                <a:ea typeface="微软雅黑" pitchFamily="34" charset="-122"/>
              </a:rPr>
              <a:t>、考核评估</a:t>
            </a:r>
          </a:p>
        </p:txBody>
      </p:sp>
      <p:sp>
        <p:nvSpPr>
          <p:cNvPr id="36" name="文本框 4">
            <a:extLst>
              <a:ext uri="{FF2B5EF4-FFF2-40B4-BE49-F238E27FC236}">
                <a16:creationId xmlns:a16="http://schemas.microsoft.com/office/drawing/2014/main" id="{E7E390BA-D20C-4F34-B9EF-454B8F8549FD}"/>
              </a:ext>
            </a:extLst>
          </p:cNvPr>
          <p:cNvSpPr txBox="1">
            <a:spLocks noChangeArrowheads="1"/>
          </p:cNvSpPr>
          <p:nvPr>
            <p:custDataLst>
              <p:tags r:id="rId1"/>
            </p:custDataLst>
          </p:nvPr>
        </p:nvSpPr>
        <p:spPr bwMode="auto">
          <a:xfrm>
            <a:off x="2926668" y="645306"/>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动态评价</a:t>
            </a:r>
          </a:p>
        </p:txBody>
      </p:sp>
    </p:spTree>
    <p:extLst>
      <p:ext uri="{BB962C8B-B14F-4D97-AF65-F5344CB8AC3E}">
        <p14:creationId xmlns:p14="http://schemas.microsoft.com/office/powerpoint/2010/main" val="2423185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barn(inVertical)">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additive="base">
                                        <p:cTn id="18" dur="500" fill="hold"/>
                                        <p:tgtEl>
                                          <p:spTgt spid="30"/>
                                        </p:tgtEl>
                                        <p:attrNameLst>
                                          <p:attrName>ppt_x</p:attrName>
                                        </p:attrNameLst>
                                      </p:cBhvr>
                                      <p:tavLst>
                                        <p:tav tm="0">
                                          <p:val>
                                            <p:strVal val="#ppt_x"/>
                                          </p:val>
                                        </p:tav>
                                        <p:tav tm="100000">
                                          <p:val>
                                            <p:strVal val="#ppt_x"/>
                                          </p:val>
                                        </p:tav>
                                      </p:tavLst>
                                    </p:anim>
                                    <p:anim calcmode="lin" valueType="num">
                                      <p:cBhvr additive="base">
                                        <p:cTn id="19"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barn(inVertical)">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500" fill="hold"/>
                                        <p:tgtEl>
                                          <p:spTgt spid="28"/>
                                        </p:tgtEl>
                                        <p:attrNameLst>
                                          <p:attrName>ppt_x</p:attrName>
                                        </p:attrNameLst>
                                      </p:cBhvr>
                                      <p:tavLst>
                                        <p:tav tm="0">
                                          <p:val>
                                            <p:strVal val="#ppt_x"/>
                                          </p:val>
                                        </p:tav>
                                        <p:tav tm="100000">
                                          <p:val>
                                            <p:strVal val="#ppt_x"/>
                                          </p:val>
                                        </p:tav>
                                      </p:tavLst>
                                    </p:anim>
                                    <p:anim calcmode="lin" valueType="num">
                                      <p:cBhvr additive="base">
                                        <p:cTn id="30"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barn(inVertical)">
                                      <p:cBhvr>
                                        <p:cTn id="3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9" grpId="0" animBg="1"/>
      <p:bldP spid="3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8" name="矩形 7"/>
          <p:cNvSpPr>
            <a:spLocks noChangeArrowheads="1"/>
          </p:cNvSpPr>
          <p:nvPr/>
        </p:nvSpPr>
        <p:spPr bwMode="auto">
          <a:xfrm>
            <a:off x="395536" y="1400572"/>
            <a:ext cx="8382000" cy="1173162"/>
          </a:xfrm>
          <a:prstGeom prst="rect">
            <a:avLst/>
          </a:prstGeom>
          <a:solidFill>
            <a:srgbClr val="F2F3F5">
              <a:alpha val="45097"/>
            </a:srgbClr>
          </a:solidFill>
          <a:ln w="9525">
            <a:solidFill>
              <a:srgbClr val="D9D9D9"/>
            </a:solidFill>
            <a:miter lim="800000"/>
            <a:headEnd/>
            <a:tailEnd/>
          </a:ln>
          <a:effectLst>
            <a:outerShdw blurRad="50800" dist="38100" dir="2700000" algn="tl" rotWithShape="0">
              <a:srgbClr val="808080">
                <a:alpha val="39999"/>
              </a:srgbClr>
            </a:outerShdw>
          </a:effec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nSpc>
                <a:spcPct val="130000"/>
              </a:lnSpc>
              <a:buClr>
                <a:srgbClr val="FF0000"/>
              </a:buClr>
              <a:buFont typeface="Wingdings" pitchFamily="2" charset="2"/>
              <a:buChar char="p"/>
              <a:defRPr/>
            </a:pPr>
            <a:r>
              <a:rPr lang="zh-CN" altLang="en-US" b="1" dirty="0">
                <a:solidFill>
                  <a:srgbClr val="606060"/>
                </a:solidFill>
                <a:latin typeface="微软雅黑" pitchFamily="34" charset="-122"/>
                <a:ea typeface="微软雅黑" pitchFamily="34" charset="-122"/>
              </a:rPr>
              <a:t>支撑多要素的河湖健康评价指标体系的建立，包括水质、水生生物、社会服务功能等</a:t>
            </a:r>
            <a:endParaRPr lang="en-US" altLang="zh-CN" b="1" dirty="0">
              <a:solidFill>
                <a:srgbClr val="606060"/>
              </a:solidFill>
              <a:latin typeface="微软雅黑" pitchFamily="34" charset="-122"/>
              <a:ea typeface="微软雅黑" pitchFamily="34" charset="-122"/>
            </a:endParaRPr>
          </a:p>
          <a:p>
            <a:pPr>
              <a:lnSpc>
                <a:spcPct val="130000"/>
              </a:lnSpc>
              <a:buClr>
                <a:srgbClr val="FF0000"/>
              </a:buClr>
              <a:buFont typeface="Wingdings" pitchFamily="2" charset="2"/>
              <a:buChar char="p"/>
              <a:defRPr/>
            </a:pPr>
            <a:r>
              <a:rPr lang="zh-CN" altLang="en-US" b="1" dirty="0">
                <a:solidFill>
                  <a:srgbClr val="606060"/>
                </a:solidFill>
                <a:latin typeface="微软雅黑" pitchFamily="34" charset="-122"/>
                <a:ea typeface="微软雅黑" pitchFamily="34" charset="-122"/>
              </a:rPr>
              <a:t>应用多种分类评估方法，评估河湖健康等级</a:t>
            </a:r>
            <a:endParaRPr lang="en-US" altLang="zh-CN" b="1" dirty="0">
              <a:solidFill>
                <a:srgbClr val="606060"/>
              </a:solidFill>
              <a:latin typeface="微软雅黑" pitchFamily="34" charset="-122"/>
              <a:ea typeface="微软雅黑" pitchFamily="34" charset="-122"/>
            </a:endParaRPr>
          </a:p>
        </p:txBody>
      </p:sp>
      <p:pic>
        <p:nvPicPr>
          <p:cNvPr id="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36170" y="3107134"/>
            <a:ext cx="4425950" cy="373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920" y="2726134"/>
            <a:ext cx="4038600" cy="2916238"/>
          </a:xfrm>
          <a:prstGeom prst="rect">
            <a:avLst/>
          </a:prstGeom>
          <a:noFill/>
          <a:ln w="19050">
            <a:solidFill>
              <a:schemeClr val="accent2"/>
            </a:solidFill>
            <a:miter lim="800000"/>
            <a:headEnd/>
            <a:tailEnd/>
          </a:ln>
          <a:extLst>
            <a:ext uri="{909E8E84-426E-40DD-AFC4-6F175D3DCCD1}">
              <a14:hiddenFill xmlns:a14="http://schemas.microsoft.com/office/drawing/2010/main">
                <a:solidFill>
                  <a:schemeClr val="accent1"/>
                </a:solidFill>
              </a14:hiddenFill>
            </a:ext>
          </a:extLst>
        </p:spPr>
      </p:pic>
      <p:sp>
        <p:nvSpPr>
          <p:cNvPr id="17" name="矩形 16"/>
          <p:cNvSpPr>
            <a:spLocks noChangeArrowheads="1"/>
          </p:cNvSpPr>
          <p:nvPr/>
        </p:nvSpPr>
        <p:spPr bwMode="auto">
          <a:xfrm>
            <a:off x="1318320" y="6129734"/>
            <a:ext cx="1733550" cy="400050"/>
          </a:xfrm>
          <a:prstGeom prst="rect">
            <a:avLst/>
          </a:prstGeom>
          <a:solidFill>
            <a:schemeClr val="accent1"/>
          </a:solidFill>
          <a:ln w="38100">
            <a:solidFill>
              <a:schemeClr val="bg1"/>
            </a:solidFill>
            <a:miter lim="800000"/>
            <a:headEnd/>
            <a:tailEnd/>
          </a:ln>
          <a:effectLst>
            <a:outerShdw blurRad="40000" dist="20000" dir="5400000" rotWithShape="0">
              <a:srgbClr val="808080">
                <a:alpha val="37999"/>
              </a:srgbClr>
            </a:outerShdw>
          </a:effectLst>
        </p:spPr>
        <p:txBody>
          <a:bodyPr wrap="none">
            <a:spAutoFit/>
          </a:bodyPr>
          <a:lstStyle/>
          <a:p>
            <a:pPr>
              <a:defRPr/>
            </a:pPr>
            <a:r>
              <a:rPr lang="zh-CN" altLang="en-US" sz="2000" b="1">
                <a:solidFill>
                  <a:srgbClr val="FFFFFF"/>
                </a:solidFill>
                <a:latin typeface="Verdana" pitchFamily="34" charset="0"/>
                <a:ea typeface="宋体" pitchFamily="2" charset="-122"/>
              </a:rPr>
              <a:t>健康指数评价</a:t>
            </a:r>
          </a:p>
        </p:txBody>
      </p:sp>
      <p:sp>
        <p:nvSpPr>
          <p:cNvPr id="18" name="右箭头 17"/>
          <p:cNvSpPr/>
          <p:nvPr/>
        </p:nvSpPr>
        <p:spPr>
          <a:xfrm>
            <a:off x="3263008" y="5774134"/>
            <a:ext cx="685800" cy="111125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zh-CN" altLang="en-US">
              <a:solidFill>
                <a:srgbClr val="FFFFFF"/>
              </a:solidFill>
              <a:ea typeface="宋体" pitchFamily="2" charset="-122"/>
            </a:endParaRPr>
          </a:p>
        </p:txBody>
      </p:sp>
      <p:grpSp>
        <p:nvGrpSpPr>
          <p:cNvPr id="21" name="组合 20">
            <a:extLst>
              <a:ext uri="{FF2B5EF4-FFF2-40B4-BE49-F238E27FC236}">
                <a16:creationId xmlns:a16="http://schemas.microsoft.com/office/drawing/2014/main" id="{B5F67FED-E415-4F8B-83F5-1EDA5385270E}"/>
              </a:ext>
            </a:extLst>
          </p:cNvPr>
          <p:cNvGrpSpPr/>
          <p:nvPr/>
        </p:nvGrpSpPr>
        <p:grpSpPr>
          <a:xfrm>
            <a:off x="4609889" y="123520"/>
            <a:ext cx="4443848" cy="759482"/>
            <a:chOff x="855525" y="1035006"/>
            <a:chExt cx="3276943" cy="759482"/>
          </a:xfrm>
        </p:grpSpPr>
        <p:sp>
          <p:nvSpPr>
            <p:cNvPr id="22" name="AutoShape 67">
              <a:extLst>
                <a:ext uri="{FF2B5EF4-FFF2-40B4-BE49-F238E27FC236}">
                  <a16:creationId xmlns:a16="http://schemas.microsoft.com/office/drawing/2014/main" id="{CF7A6580-CADF-4AFC-9F3D-7E2A0C0FF926}"/>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3" name="矩形 22">
              <a:extLst>
                <a:ext uri="{FF2B5EF4-FFF2-40B4-BE49-F238E27FC236}">
                  <a16:creationId xmlns:a16="http://schemas.microsoft.com/office/drawing/2014/main" id="{8D14D3A8-8B1F-4454-9CC6-019340AC0007}"/>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24" name="文本框 4">
            <a:extLst>
              <a:ext uri="{FF2B5EF4-FFF2-40B4-BE49-F238E27FC236}">
                <a16:creationId xmlns:a16="http://schemas.microsoft.com/office/drawing/2014/main" id="{03CC7AEA-F3D1-4976-9BBC-60E7AB207879}"/>
              </a:ext>
            </a:extLst>
          </p:cNvPr>
          <p:cNvSpPr txBox="1">
            <a:spLocks noChangeArrowheads="1"/>
          </p:cNvSpPr>
          <p:nvPr>
            <p:custDataLst>
              <p:tags r:id="rId1"/>
            </p:custDataLst>
          </p:nvPr>
        </p:nvSpPr>
        <p:spPr bwMode="auto">
          <a:xfrm>
            <a:off x="2832684" y="737392"/>
            <a:ext cx="223224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0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河湖健康评价</a:t>
            </a:r>
          </a:p>
        </p:txBody>
      </p:sp>
      <p:sp>
        <p:nvSpPr>
          <p:cNvPr id="25" name="圆角矩形 38">
            <a:extLst>
              <a:ext uri="{FF2B5EF4-FFF2-40B4-BE49-F238E27FC236}">
                <a16:creationId xmlns:a16="http://schemas.microsoft.com/office/drawing/2014/main" id="{0AD18340-4537-403F-B641-89AFF5FA438C}"/>
              </a:ext>
            </a:extLst>
          </p:cNvPr>
          <p:cNvSpPr/>
          <p:nvPr/>
        </p:nvSpPr>
        <p:spPr>
          <a:xfrm>
            <a:off x="565704" y="810413"/>
            <a:ext cx="2376264"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3</a:t>
            </a:r>
            <a:r>
              <a:rPr lang="zh-CN" altLang="en-US" sz="2000" b="1" dirty="0">
                <a:solidFill>
                  <a:schemeClr val="bg1"/>
                </a:solidFill>
                <a:latin typeface="微软雅黑" pitchFamily="34" charset="-122"/>
                <a:ea typeface="微软雅黑" pitchFamily="34" charset="-122"/>
              </a:rPr>
              <a:t>、考核评估</a:t>
            </a:r>
          </a:p>
        </p:txBody>
      </p:sp>
    </p:spTree>
    <p:extLst>
      <p:ext uri="{BB962C8B-B14F-4D97-AF65-F5344CB8AC3E}">
        <p14:creationId xmlns:p14="http://schemas.microsoft.com/office/powerpoint/2010/main" val="22799488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10" name="圆角矩形 38">
            <a:extLst>
              <a:ext uri="{FF2B5EF4-FFF2-40B4-BE49-F238E27FC236}">
                <a16:creationId xmlns:a16="http://schemas.microsoft.com/office/drawing/2014/main" id="{07C42CFC-6DF7-4927-9B1B-C74969C0A8AD}"/>
              </a:ext>
            </a:extLst>
          </p:cNvPr>
          <p:cNvSpPr/>
          <p:nvPr/>
        </p:nvSpPr>
        <p:spPr>
          <a:xfrm>
            <a:off x="467544" y="942818"/>
            <a:ext cx="2664296"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4</a:t>
            </a:r>
            <a:r>
              <a:rPr lang="zh-CN" altLang="en-US" sz="2000" b="1" dirty="0">
                <a:solidFill>
                  <a:schemeClr val="bg1"/>
                </a:solidFill>
                <a:latin typeface="微软雅黑" pitchFamily="34" charset="-122"/>
                <a:ea typeface="微软雅黑" pitchFamily="34" charset="-122"/>
              </a:rPr>
              <a:t>、河长制督导检查</a:t>
            </a:r>
          </a:p>
        </p:txBody>
      </p:sp>
      <p:sp>
        <p:nvSpPr>
          <p:cNvPr id="2" name="矩形 1">
            <a:extLst>
              <a:ext uri="{FF2B5EF4-FFF2-40B4-BE49-F238E27FC236}">
                <a16:creationId xmlns:a16="http://schemas.microsoft.com/office/drawing/2014/main" id="{D32E8517-14BC-425E-81D4-B7D73C5D26AF}"/>
              </a:ext>
            </a:extLst>
          </p:cNvPr>
          <p:cNvSpPr/>
          <p:nvPr/>
        </p:nvSpPr>
        <p:spPr>
          <a:xfrm>
            <a:off x="467544" y="1412522"/>
            <a:ext cx="8424936" cy="2169825"/>
          </a:xfrm>
          <a:prstGeom prst="rect">
            <a:avLst/>
          </a:prstGeom>
        </p:spPr>
        <p:txBody>
          <a:bodyPr wrap="square">
            <a:spAutoFit/>
          </a:bodyPr>
          <a:lstStyle/>
          <a:p>
            <a:pPr>
              <a:lnSpc>
                <a:spcPct val="150000"/>
              </a:lnSpc>
            </a:pPr>
            <a:r>
              <a:rPr lang="zh-CN" altLang="zh-CN" dirty="0"/>
              <a:t>支持各级河长办对下级河长办进行现场督导抽查、遥感监测评估和社会监督评估。</a:t>
            </a:r>
            <a:endParaRPr lang="en-US" altLang="zh-CN" dirty="0"/>
          </a:p>
          <a:p>
            <a:pPr marL="285750" indent="-285750">
              <a:lnSpc>
                <a:spcPct val="150000"/>
              </a:lnSpc>
              <a:buFont typeface="Wingdings" panose="05000000000000000000" pitchFamily="2" charset="2"/>
              <a:buChar char="Ø"/>
            </a:pPr>
            <a:r>
              <a:rPr lang="zh-CN" altLang="zh-CN" dirty="0"/>
              <a:t>现场督导抽查包括督导样本抽取、督导信息管理、督导信息汇总统计等；</a:t>
            </a:r>
            <a:endParaRPr lang="en-US" altLang="zh-CN" dirty="0"/>
          </a:p>
          <a:p>
            <a:pPr marL="285750" indent="-285750">
              <a:lnSpc>
                <a:spcPct val="150000"/>
              </a:lnSpc>
              <a:buFont typeface="Wingdings" panose="05000000000000000000" pitchFamily="2" charset="2"/>
              <a:buChar char="Ø"/>
            </a:pPr>
            <a:r>
              <a:rPr lang="zh-CN" altLang="zh-CN" dirty="0"/>
              <a:t>遥感监测评估对遥感监测信息服务成果及其河长处理反馈情况进行评估；</a:t>
            </a:r>
            <a:endParaRPr lang="en-US" altLang="zh-CN" dirty="0"/>
          </a:p>
          <a:p>
            <a:pPr marL="285750" indent="-285750">
              <a:lnSpc>
                <a:spcPct val="150000"/>
              </a:lnSpc>
              <a:buFont typeface="Wingdings" panose="05000000000000000000" pitchFamily="2" charset="2"/>
              <a:buChar char="Ø"/>
            </a:pPr>
            <a:r>
              <a:rPr lang="zh-CN" altLang="zh-CN" dirty="0"/>
              <a:t>社会监督评估对社会监督信息服务成果及其河长处理反馈情况进行评估。</a:t>
            </a:r>
          </a:p>
          <a:p>
            <a:pPr>
              <a:lnSpc>
                <a:spcPct val="150000"/>
              </a:lnSpc>
            </a:pPr>
            <a:endParaRPr lang="zh-CN" altLang="en-US" dirty="0">
              <a:latin typeface="微软雅黑" panose="020B0503020204020204" pitchFamily="34" charset="-122"/>
              <a:ea typeface="微软雅黑" panose="020B0503020204020204" pitchFamily="34" charset="-122"/>
            </a:endParaRPr>
          </a:p>
        </p:txBody>
      </p:sp>
      <p:pic>
        <p:nvPicPr>
          <p:cNvPr id="17" name="图片 16">
            <a:extLst>
              <a:ext uri="{FF2B5EF4-FFF2-40B4-BE49-F238E27FC236}">
                <a16:creationId xmlns:a16="http://schemas.microsoft.com/office/drawing/2014/main" id="{364FD80F-6317-434C-8AC2-F4D9E08C3DDC}"/>
              </a:ext>
            </a:extLst>
          </p:cNvPr>
          <p:cNvPicPr>
            <a:picLocks noChangeAspect="1"/>
          </p:cNvPicPr>
          <p:nvPr/>
        </p:nvPicPr>
        <p:blipFill>
          <a:blip r:embed="rId3"/>
          <a:stretch>
            <a:fillRect/>
          </a:stretch>
        </p:blipFill>
        <p:spPr>
          <a:xfrm>
            <a:off x="1622102" y="3476679"/>
            <a:ext cx="2337592" cy="2619587"/>
          </a:xfrm>
          <a:prstGeom prst="rect">
            <a:avLst/>
          </a:prstGeom>
          <a:ln w="57150">
            <a:solidFill>
              <a:schemeClr val="accent6"/>
            </a:solidFill>
          </a:ln>
        </p:spPr>
      </p:pic>
      <p:pic>
        <p:nvPicPr>
          <p:cNvPr id="18" name="图片 17">
            <a:extLst>
              <a:ext uri="{FF2B5EF4-FFF2-40B4-BE49-F238E27FC236}">
                <a16:creationId xmlns:a16="http://schemas.microsoft.com/office/drawing/2014/main" id="{8BD8F738-63CF-45D2-B445-D791744379B0}"/>
              </a:ext>
            </a:extLst>
          </p:cNvPr>
          <p:cNvPicPr>
            <a:picLocks noChangeAspect="1"/>
          </p:cNvPicPr>
          <p:nvPr/>
        </p:nvPicPr>
        <p:blipFill>
          <a:blip r:embed="rId4"/>
          <a:stretch>
            <a:fillRect/>
          </a:stretch>
        </p:blipFill>
        <p:spPr>
          <a:xfrm>
            <a:off x="4932040" y="3501008"/>
            <a:ext cx="2337592" cy="2627008"/>
          </a:xfrm>
          <a:prstGeom prst="rect">
            <a:avLst/>
          </a:prstGeom>
          <a:ln w="57150">
            <a:solidFill>
              <a:schemeClr val="accent6"/>
            </a:solidFill>
          </a:ln>
        </p:spPr>
      </p:pic>
      <p:grpSp>
        <p:nvGrpSpPr>
          <p:cNvPr id="20" name="组合 19">
            <a:extLst>
              <a:ext uri="{FF2B5EF4-FFF2-40B4-BE49-F238E27FC236}">
                <a16:creationId xmlns:a16="http://schemas.microsoft.com/office/drawing/2014/main" id="{C44C0278-D60C-4C95-A4D3-F4393BD35A90}"/>
              </a:ext>
            </a:extLst>
          </p:cNvPr>
          <p:cNvGrpSpPr/>
          <p:nvPr/>
        </p:nvGrpSpPr>
        <p:grpSpPr>
          <a:xfrm>
            <a:off x="4609889" y="123520"/>
            <a:ext cx="4443848" cy="759482"/>
            <a:chOff x="855525" y="1035006"/>
            <a:chExt cx="3276943" cy="759482"/>
          </a:xfrm>
        </p:grpSpPr>
        <p:sp>
          <p:nvSpPr>
            <p:cNvPr id="21" name="AutoShape 67">
              <a:extLst>
                <a:ext uri="{FF2B5EF4-FFF2-40B4-BE49-F238E27FC236}">
                  <a16:creationId xmlns:a16="http://schemas.microsoft.com/office/drawing/2014/main" id="{D7AB36DD-7EDB-4926-B7AB-814E2A9A4394}"/>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矩形 21">
              <a:extLst>
                <a:ext uri="{FF2B5EF4-FFF2-40B4-BE49-F238E27FC236}">
                  <a16:creationId xmlns:a16="http://schemas.microsoft.com/office/drawing/2014/main" id="{8618D2DE-E0DB-4DAF-B08D-BE712E6F6463}"/>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9525426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18" name="文本框 4">
            <a:extLst>
              <a:ext uri="{FF2B5EF4-FFF2-40B4-BE49-F238E27FC236}">
                <a16:creationId xmlns:a16="http://schemas.microsoft.com/office/drawing/2014/main" id="{ABB91BE3-EDEE-4781-A14D-106ECCD0EB7D}"/>
              </a:ext>
            </a:extLst>
          </p:cNvPr>
          <p:cNvSpPr txBox="1">
            <a:spLocks noChangeArrowheads="1"/>
          </p:cNvSpPr>
          <p:nvPr>
            <p:custDataLst>
              <p:tags r:id="rId1"/>
            </p:custDataLst>
          </p:nvPr>
        </p:nvSpPr>
        <p:spPr bwMode="auto">
          <a:xfrm>
            <a:off x="2588920" y="825979"/>
            <a:ext cx="520700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hlink"/>
              </a:buClr>
              <a:buFont typeface="Wingdings" panose="05000000000000000000" pitchFamily="2" charset="2"/>
              <a:buChar char="v"/>
              <a:defRPr sz="2800" b="1">
                <a:solidFill>
                  <a:schemeClr val="tx1"/>
                </a:solidFill>
                <a:latin typeface="Verdana" panose="020B060403050404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zh-CN" sz="2400" dirty="0">
                <a:solidFill>
                  <a:srgbClr val="2F5597"/>
                </a:solidFill>
                <a:latin typeface="Arial" panose="020B0604020202020204" pitchFamily="34" charset="0"/>
                <a:ea typeface="宋体" panose="02010600030101010101" pitchFamily="2" charset="-122"/>
                <a:sym typeface="Arial" panose="020B0604020202020204" pitchFamily="34" charset="0"/>
              </a:rPr>
              <a:t>——</a:t>
            </a:r>
            <a:r>
              <a:rPr lang="zh-CN" altLang="en-US" sz="2400" dirty="0">
                <a:solidFill>
                  <a:srgbClr val="2F5597"/>
                </a:solidFill>
                <a:latin typeface="微软雅黑" panose="020B0503020204020204" pitchFamily="34" charset="-122"/>
                <a:ea typeface="微软雅黑" panose="020B0503020204020204" pitchFamily="34" charset="-122"/>
                <a:sym typeface="Arial" panose="020B0604020202020204" pitchFamily="34" charset="0"/>
              </a:rPr>
              <a:t>遥感监测评估</a:t>
            </a:r>
          </a:p>
        </p:txBody>
      </p:sp>
      <p:pic>
        <p:nvPicPr>
          <p:cNvPr id="19" name="Picture 1" descr="C:\Users\x1\Documents\Tencent Files\8835230\Image\C2C\8VW3N30D2CZ5AXEMLQU}G@P.jpg">
            <a:extLst>
              <a:ext uri="{FF2B5EF4-FFF2-40B4-BE49-F238E27FC236}">
                <a16:creationId xmlns:a16="http://schemas.microsoft.com/office/drawing/2014/main" id="{483052F6-F1AD-4CE8-B3B5-14466ED38D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4692" y="2060848"/>
            <a:ext cx="8250588" cy="4339652"/>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组合 19">
            <a:extLst>
              <a:ext uri="{FF2B5EF4-FFF2-40B4-BE49-F238E27FC236}">
                <a16:creationId xmlns:a16="http://schemas.microsoft.com/office/drawing/2014/main" id="{066CFDD9-3D2C-47E0-A4F8-5E7DC3E03423}"/>
              </a:ext>
            </a:extLst>
          </p:cNvPr>
          <p:cNvGrpSpPr/>
          <p:nvPr/>
        </p:nvGrpSpPr>
        <p:grpSpPr>
          <a:xfrm>
            <a:off x="4609889" y="123520"/>
            <a:ext cx="4443848" cy="759482"/>
            <a:chOff x="855525" y="1035006"/>
            <a:chExt cx="3276943" cy="759482"/>
          </a:xfrm>
        </p:grpSpPr>
        <p:sp>
          <p:nvSpPr>
            <p:cNvPr id="21" name="AutoShape 67">
              <a:extLst>
                <a:ext uri="{FF2B5EF4-FFF2-40B4-BE49-F238E27FC236}">
                  <a16:creationId xmlns:a16="http://schemas.microsoft.com/office/drawing/2014/main" id="{5E7B83F3-FC2D-4165-871D-27864CEA3E54}"/>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矩形 21">
              <a:extLst>
                <a:ext uri="{FF2B5EF4-FFF2-40B4-BE49-F238E27FC236}">
                  <a16:creationId xmlns:a16="http://schemas.microsoft.com/office/drawing/2014/main" id="{7C969891-199C-4BB1-BBC0-52E6FA4CC392}"/>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
        <p:nvSpPr>
          <p:cNvPr id="10" name="圆角矩形 38">
            <a:extLst>
              <a:ext uri="{FF2B5EF4-FFF2-40B4-BE49-F238E27FC236}">
                <a16:creationId xmlns:a16="http://schemas.microsoft.com/office/drawing/2014/main" id="{07C42CFC-6DF7-4927-9B1B-C74969C0A8AD}"/>
              </a:ext>
            </a:extLst>
          </p:cNvPr>
          <p:cNvSpPr/>
          <p:nvPr/>
        </p:nvSpPr>
        <p:spPr>
          <a:xfrm>
            <a:off x="467544" y="942818"/>
            <a:ext cx="2448272"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4</a:t>
            </a:r>
            <a:r>
              <a:rPr lang="zh-CN" altLang="en-US" sz="2000" b="1" dirty="0">
                <a:solidFill>
                  <a:schemeClr val="bg1"/>
                </a:solidFill>
                <a:latin typeface="微软雅黑" pitchFamily="34" charset="-122"/>
                <a:ea typeface="微软雅黑" pitchFamily="34" charset="-122"/>
              </a:rPr>
              <a:t>、河长制督导检查</a:t>
            </a:r>
          </a:p>
        </p:txBody>
      </p:sp>
    </p:spTree>
    <p:extLst>
      <p:ext uri="{BB962C8B-B14F-4D97-AF65-F5344CB8AC3E}">
        <p14:creationId xmlns:p14="http://schemas.microsoft.com/office/powerpoint/2010/main" val="32274215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10" name="圆角矩形 38">
            <a:extLst>
              <a:ext uri="{FF2B5EF4-FFF2-40B4-BE49-F238E27FC236}">
                <a16:creationId xmlns:a16="http://schemas.microsoft.com/office/drawing/2014/main" id="{07C42CFC-6DF7-4927-9B1B-C74969C0A8AD}"/>
              </a:ext>
            </a:extLst>
          </p:cNvPr>
          <p:cNvSpPr/>
          <p:nvPr/>
        </p:nvSpPr>
        <p:spPr>
          <a:xfrm>
            <a:off x="467544" y="942818"/>
            <a:ext cx="2088232"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5</a:t>
            </a:r>
            <a:r>
              <a:rPr lang="zh-CN" altLang="en-US" sz="2000" b="1" dirty="0">
                <a:solidFill>
                  <a:schemeClr val="bg1"/>
                </a:solidFill>
                <a:latin typeface="微软雅黑" pitchFamily="34" charset="-122"/>
                <a:ea typeface="微软雅黑" pitchFamily="34" charset="-122"/>
              </a:rPr>
              <a:t>、统计分析</a:t>
            </a:r>
          </a:p>
        </p:txBody>
      </p:sp>
      <p:sp>
        <p:nvSpPr>
          <p:cNvPr id="2" name="矩形 1">
            <a:extLst>
              <a:ext uri="{FF2B5EF4-FFF2-40B4-BE49-F238E27FC236}">
                <a16:creationId xmlns:a16="http://schemas.microsoft.com/office/drawing/2014/main" id="{D32E8517-14BC-425E-81D4-B7D73C5D26AF}"/>
              </a:ext>
            </a:extLst>
          </p:cNvPr>
          <p:cNvSpPr/>
          <p:nvPr/>
        </p:nvSpPr>
        <p:spPr>
          <a:xfrm>
            <a:off x="467544" y="1412522"/>
            <a:ext cx="8424936" cy="874407"/>
          </a:xfrm>
          <a:prstGeom prst="rect">
            <a:avLst/>
          </a:prstGeom>
        </p:spPr>
        <p:txBody>
          <a:bodyPr wrap="square">
            <a:spAutoFit/>
          </a:bodyPr>
          <a:lstStyle/>
          <a:p>
            <a:pPr>
              <a:lnSpc>
                <a:spcPct val="150000"/>
              </a:lnSpc>
            </a:pPr>
            <a:r>
              <a:rPr lang="en-US" altLang="zh-CN" dirty="0"/>
              <a:t> </a:t>
            </a:r>
            <a:endParaRPr lang="zh-CN" altLang="zh-CN" dirty="0"/>
          </a:p>
          <a:p>
            <a:pPr>
              <a:lnSpc>
                <a:spcPct val="150000"/>
              </a:lnSpc>
            </a:pPr>
            <a:endParaRPr lang="zh-CN" altLang="en-US" dirty="0">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06AF1199-4B46-4D6E-87AA-571A0D0364CC}"/>
              </a:ext>
            </a:extLst>
          </p:cNvPr>
          <p:cNvSpPr/>
          <p:nvPr/>
        </p:nvSpPr>
        <p:spPr>
          <a:xfrm>
            <a:off x="467544" y="1579770"/>
            <a:ext cx="8496944" cy="2169825"/>
          </a:xfrm>
          <a:prstGeom prst="rect">
            <a:avLst/>
          </a:prstGeom>
        </p:spPr>
        <p:txBody>
          <a:bodyPr wrap="square">
            <a:spAutoFit/>
          </a:bodyPr>
          <a:lstStyle/>
          <a:p>
            <a:pPr>
              <a:lnSpc>
                <a:spcPct val="150000"/>
              </a:lnSpc>
            </a:pPr>
            <a:r>
              <a:rPr lang="zh-CN" altLang="en-US" dirty="0"/>
              <a:t>对系统中的河流信息、河流制度建设、河长业务信息、河流监测信息、系统应用数据等各类数据进行统计</a:t>
            </a:r>
            <a:endParaRPr lang="en-US" altLang="zh-CN" dirty="0"/>
          </a:p>
          <a:p>
            <a:pPr marL="285750" indent="-285750">
              <a:lnSpc>
                <a:spcPct val="150000"/>
              </a:lnSpc>
              <a:buFont typeface="Wingdings" panose="05000000000000000000" pitchFamily="2" charset="2"/>
              <a:buChar char="Ø"/>
            </a:pPr>
            <a:r>
              <a:rPr lang="zh-CN" altLang="en-US" dirty="0">
                <a:solidFill>
                  <a:srgbClr val="FF0000"/>
                </a:solidFill>
              </a:rPr>
              <a:t>多维度分析</a:t>
            </a:r>
            <a:r>
              <a:rPr lang="zh-CN" altLang="en-US" dirty="0"/>
              <a:t>（时间维度、区域维度）</a:t>
            </a:r>
          </a:p>
          <a:p>
            <a:pPr marL="285750" indent="-285750">
              <a:lnSpc>
                <a:spcPct val="150000"/>
              </a:lnSpc>
              <a:buFont typeface="Wingdings" panose="05000000000000000000" pitchFamily="2" charset="2"/>
              <a:buChar char="Ø"/>
            </a:pPr>
            <a:r>
              <a:rPr lang="zh-CN" altLang="en-US" dirty="0">
                <a:solidFill>
                  <a:srgbClr val="FF0000"/>
                </a:solidFill>
              </a:rPr>
              <a:t>多形式展现</a:t>
            </a:r>
            <a:r>
              <a:rPr lang="zh-CN" altLang="en-US" dirty="0"/>
              <a:t>（饼状图、柱状图、过程线）</a:t>
            </a:r>
          </a:p>
          <a:p>
            <a:pPr marL="285750" indent="-285750">
              <a:lnSpc>
                <a:spcPct val="150000"/>
              </a:lnSpc>
              <a:buFont typeface="Wingdings" panose="05000000000000000000" pitchFamily="2" charset="2"/>
              <a:buChar char="Ø"/>
            </a:pPr>
            <a:r>
              <a:rPr lang="zh-CN" altLang="en-US" dirty="0">
                <a:solidFill>
                  <a:srgbClr val="FF0000"/>
                </a:solidFill>
              </a:rPr>
              <a:t>空间分析</a:t>
            </a:r>
            <a:r>
              <a:rPr lang="zh-CN" altLang="en-US" dirty="0"/>
              <a:t>（分布图、二三维分析）</a:t>
            </a:r>
          </a:p>
        </p:txBody>
      </p:sp>
      <p:pic>
        <p:nvPicPr>
          <p:cNvPr id="4" name="图片 3">
            <a:extLst>
              <a:ext uri="{FF2B5EF4-FFF2-40B4-BE49-F238E27FC236}">
                <a16:creationId xmlns:a16="http://schemas.microsoft.com/office/drawing/2014/main" id="{58611A27-FC02-411D-B995-6933D7793FAD}"/>
              </a:ext>
            </a:extLst>
          </p:cNvPr>
          <p:cNvPicPr>
            <a:picLocks noChangeAspect="1"/>
          </p:cNvPicPr>
          <p:nvPr/>
        </p:nvPicPr>
        <p:blipFill>
          <a:blip r:embed="rId3"/>
          <a:stretch>
            <a:fillRect/>
          </a:stretch>
        </p:blipFill>
        <p:spPr>
          <a:xfrm>
            <a:off x="107504" y="4221088"/>
            <a:ext cx="3176716" cy="1938631"/>
          </a:xfrm>
          <a:prstGeom prst="rect">
            <a:avLst/>
          </a:prstGeom>
        </p:spPr>
      </p:pic>
      <p:pic>
        <p:nvPicPr>
          <p:cNvPr id="5" name="图片 4">
            <a:extLst>
              <a:ext uri="{FF2B5EF4-FFF2-40B4-BE49-F238E27FC236}">
                <a16:creationId xmlns:a16="http://schemas.microsoft.com/office/drawing/2014/main" id="{88D013B5-40CB-4C0E-A20D-47F1E1E78486}"/>
              </a:ext>
            </a:extLst>
          </p:cNvPr>
          <p:cNvPicPr>
            <a:picLocks noChangeAspect="1"/>
          </p:cNvPicPr>
          <p:nvPr/>
        </p:nvPicPr>
        <p:blipFill>
          <a:blip r:embed="rId4"/>
          <a:stretch>
            <a:fillRect/>
          </a:stretch>
        </p:blipFill>
        <p:spPr>
          <a:xfrm>
            <a:off x="3294837" y="4242400"/>
            <a:ext cx="2544350" cy="1879349"/>
          </a:xfrm>
          <a:prstGeom prst="rect">
            <a:avLst/>
          </a:prstGeom>
        </p:spPr>
      </p:pic>
      <p:pic>
        <p:nvPicPr>
          <p:cNvPr id="6" name="图片 5">
            <a:extLst>
              <a:ext uri="{FF2B5EF4-FFF2-40B4-BE49-F238E27FC236}">
                <a16:creationId xmlns:a16="http://schemas.microsoft.com/office/drawing/2014/main" id="{71A4EE10-4AF4-46F1-8C38-3547ECE4C69B}"/>
              </a:ext>
            </a:extLst>
          </p:cNvPr>
          <p:cNvPicPr>
            <a:picLocks noChangeAspect="1"/>
          </p:cNvPicPr>
          <p:nvPr/>
        </p:nvPicPr>
        <p:blipFill>
          <a:blip r:embed="rId5"/>
          <a:stretch>
            <a:fillRect/>
          </a:stretch>
        </p:blipFill>
        <p:spPr>
          <a:xfrm>
            <a:off x="5796137" y="4242400"/>
            <a:ext cx="3257600" cy="1879349"/>
          </a:xfrm>
          <a:prstGeom prst="rect">
            <a:avLst/>
          </a:prstGeom>
        </p:spPr>
      </p:pic>
      <p:grpSp>
        <p:nvGrpSpPr>
          <p:cNvPr id="22" name="组合 21">
            <a:extLst>
              <a:ext uri="{FF2B5EF4-FFF2-40B4-BE49-F238E27FC236}">
                <a16:creationId xmlns:a16="http://schemas.microsoft.com/office/drawing/2014/main" id="{5D6A5C7D-27CD-45E6-AC33-1C5B85AE2BCC}"/>
              </a:ext>
            </a:extLst>
          </p:cNvPr>
          <p:cNvGrpSpPr/>
          <p:nvPr/>
        </p:nvGrpSpPr>
        <p:grpSpPr>
          <a:xfrm>
            <a:off x="4609889" y="123520"/>
            <a:ext cx="4443848" cy="759482"/>
            <a:chOff x="855525" y="1035006"/>
            <a:chExt cx="3276943" cy="759482"/>
          </a:xfrm>
        </p:grpSpPr>
        <p:sp>
          <p:nvSpPr>
            <p:cNvPr id="23" name="AutoShape 67">
              <a:extLst>
                <a:ext uri="{FF2B5EF4-FFF2-40B4-BE49-F238E27FC236}">
                  <a16:creationId xmlns:a16="http://schemas.microsoft.com/office/drawing/2014/main" id="{CF8C413F-0FD3-43F4-8260-7893F7391CD1}"/>
                </a:ext>
              </a:extLst>
            </p:cNvPr>
            <p:cNvSpPr>
              <a:spLocks noChangeArrowheads="1"/>
            </p:cNvSpPr>
            <p:nvPr/>
          </p:nvSpPr>
          <p:spPr bwMode="gray">
            <a:xfrm>
              <a:off x="900839" y="1035006"/>
              <a:ext cx="3231629" cy="521786"/>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4" name="矩形 23">
              <a:extLst>
                <a:ext uri="{FF2B5EF4-FFF2-40B4-BE49-F238E27FC236}">
                  <a16:creationId xmlns:a16="http://schemas.microsoft.com/office/drawing/2014/main" id="{E0BBD8A3-08B0-4FDC-941C-C236E0CF3640}"/>
                </a:ext>
              </a:extLst>
            </p:cNvPr>
            <p:cNvSpPr/>
            <p:nvPr/>
          </p:nvSpPr>
          <p:spPr>
            <a:xfrm>
              <a:off x="855525" y="1086602"/>
              <a:ext cx="3231630" cy="707886"/>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3.2 </a:t>
              </a:r>
              <a:r>
                <a:rPr kumimoji="1" lang="zh-CN" altLang="en-US" sz="2000" b="1" dirty="0">
                  <a:solidFill>
                    <a:prstClr val="white"/>
                  </a:solidFill>
                  <a:latin typeface="微软雅黑" pitchFamily="34" charset="-122"/>
                  <a:cs typeface="Arial Unicode MS" pitchFamily="34" charset="-122"/>
                </a:rPr>
                <a:t>河长制综合信息服务和管理平台</a:t>
              </a:r>
            </a:p>
          </p:txBody>
        </p:sp>
      </p:grpSp>
    </p:spTree>
    <p:extLst>
      <p:ext uri="{BB962C8B-B14F-4D97-AF65-F5344CB8AC3E}">
        <p14:creationId xmlns:p14="http://schemas.microsoft.com/office/powerpoint/2010/main" val="2222183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一、目标任务</a:t>
            </a:r>
          </a:p>
        </p:txBody>
      </p:sp>
      <p:pic>
        <p:nvPicPr>
          <p:cNvPr id="30" name="内容占位符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467544" y="1430104"/>
            <a:ext cx="3528392" cy="2809554"/>
          </a:xfrm>
          <a:prstGeom prst="rect">
            <a:avLst/>
          </a:prstGeom>
        </p:spPr>
      </p:pic>
      <p:sp>
        <p:nvSpPr>
          <p:cNvPr id="31" name="文本框 6"/>
          <p:cNvSpPr txBox="1">
            <a:spLocks noChangeArrowheads="1"/>
          </p:cNvSpPr>
          <p:nvPr/>
        </p:nvSpPr>
        <p:spPr bwMode="auto">
          <a:xfrm>
            <a:off x="4454470" y="1291574"/>
            <a:ext cx="4689530" cy="4850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Font typeface="Wingdings" panose="05000000000000000000" pitchFamily="2" charset="2"/>
              <a:buChar char="v"/>
              <a:defRPr sz="2800" b="1">
                <a:solidFill>
                  <a:schemeClr val="tx2"/>
                </a:solidFill>
                <a:latin typeface="微软雅黑" panose="020B0503020204020204" pitchFamily="34" charset="-122"/>
                <a:ea typeface="微软雅黑" panose="020B0503020204020204" pitchFamily="34" charset="-122"/>
              </a:defRPr>
            </a:lvl1pPr>
            <a:lvl2pPr marL="742950" indent="-285750">
              <a:spcBef>
                <a:spcPct val="20000"/>
              </a:spcBef>
              <a:buClr>
                <a:schemeClr val="accent1"/>
              </a:buClr>
              <a:buFont typeface="Wingdings" panose="05000000000000000000" pitchFamily="2" charset="2"/>
              <a:buChar char="§"/>
              <a:defRPr sz="2800" b="1">
                <a:solidFill>
                  <a:schemeClr val="tx2"/>
                </a:solidFill>
                <a:latin typeface="微软雅黑" panose="020B0503020204020204" pitchFamily="34" charset="-122"/>
                <a:ea typeface="微软雅黑" panose="020B0503020204020204" pitchFamily="34" charset="-122"/>
              </a:defRPr>
            </a:lvl2pPr>
            <a:lvl3pPr marL="1143000" indent="-228600">
              <a:spcBef>
                <a:spcPct val="20000"/>
              </a:spcBef>
              <a:buClr>
                <a:schemeClr val="tx1"/>
              </a:buClr>
              <a:buChar char="•"/>
              <a:defRPr sz="2400" b="1">
                <a:solidFill>
                  <a:schemeClr val="tx2"/>
                </a:solidFill>
                <a:latin typeface="微软雅黑" panose="020B0503020204020204" pitchFamily="34" charset="-122"/>
                <a:ea typeface="微软雅黑" panose="020B0503020204020204" pitchFamily="34" charset="-122"/>
              </a:defRPr>
            </a:lvl3pPr>
            <a:lvl4pPr marL="1600200" indent="-228600">
              <a:spcBef>
                <a:spcPct val="20000"/>
              </a:spcBef>
              <a:buChar char="–"/>
              <a:defRPr sz="2000" b="1">
                <a:solidFill>
                  <a:schemeClr val="tx2"/>
                </a:solidFill>
                <a:latin typeface="微软雅黑" panose="020B0503020204020204" pitchFamily="34" charset="-122"/>
                <a:ea typeface="微软雅黑" panose="020B0503020204020204" pitchFamily="34" charset="-122"/>
              </a:defRPr>
            </a:lvl4pPr>
            <a:lvl5pPr marL="2057400" indent="-228600">
              <a:spcBef>
                <a:spcPct val="20000"/>
              </a:spcBef>
              <a:buChar char="»"/>
              <a:defRPr sz="2000" b="1">
                <a:solidFill>
                  <a:schemeClr val="tx2"/>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Char char="»"/>
              <a:defRPr sz="2000" b="1">
                <a:solidFill>
                  <a:schemeClr val="tx2"/>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Char char="»"/>
              <a:defRPr sz="2000" b="1">
                <a:solidFill>
                  <a:schemeClr val="tx2"/>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Char char="»"/>
              <a:defRPr sz="2000" b="1">
                <a:solidFill>
                  <a:schemeClr val="tx2"/>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Char char="»"/>
              <a:defRPr sz="2000" b="1">
                <a:solidFill>
                  <a:schemeClr val="tx2"/>
                </a:solidFill>
                <a:latin typeface="微软雅黑" panose="020B0503020204020204" pitchFamily="34" charset="-122"/>
                <a:ea typeface="微软雅黑" panose="020B0503020204020204" pitchFamily="34" charset="-122"/>
              </a:defRPr>
            </a:lvl9p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effectLst/>
                <a:uLnTx/>
                <a:uFillTx/>
                <a:latin typeface="+mn-ea"/>
                <a:ea typeface="+mn-ea"/>
                <a:cs typeface="+mn-cs"/>
              </a:rPr>
              <a:t>2016</a:t>
            </a:r>
            <a:r>
              <a:rPr kumimoji="0" lang="zh-CN" altLang="en-US" sz="1600" b="0" i="0" u="none" strike="noStrike" kern="1200" cap="none" spc="0" normalizeH="0" baseline="0" noProof="0" dirty="0">
                <a:ln>
                  <a:noFill/>
                </a:ln>
                <a:effectLst/>
                <a:uLnTx/>
                <a:uFillTx/>
                <a:latin typeface="+mn-ea"/>
                <a:ea typeface="+mn-ea"/>
                <a:cs typeface="+mn-cs"/>
              </a:rPr>
              <a:t>年</a:t>
            </a:r>
            <a:r>
              <a:rPr kumimoji="0" lang="en-US" altLang="zh-CN" sz="1600" b="0" i="0" u="none" strike="noStrike" kern="1200" cap="none" spc="0" normalizeH="0" baseline="0" noProof="0" dirty="0">
                <a:ln>
                  <a:noFill/>
                </a:ln>
                <a:effectLst/>
                <a:uLnTx/>
                <a:uFillTx/>
                <a:latin typeface="+mn-ea"/>
                <a:ea typeface="+mn-ea"/>
                <a:cs typeface="+mn-cs"/>
              </a:rPr>
              <a:t>10</a:t>
            </a:r>
            <a:r>
              <a:rPr kumimoji="0" lang="zh-CN" altLang="en-US" sz="1600" b="0" i="0" u="none" strike="noStrike" kern="1200" cap="none" spc="0" normalizeH="0" baseline="0" noProof="0" dirty="0">
                <a:ln>
                  <a:noFill/>
                </a:ln>
                <a:effectLst/>
                <a:uLnTx/>
                <a:uFillTx/>
                <a:latin typeface="+mn-ea"/>
                <a:ea typeface="+mn-ea"/>
                <a:cs typeface="+mn-cs"/>
              </a:rPr>
              <a:t>月深改组通过</a:t>
            </a:r>
            <a:r>
              <a:rPr kumimoji="0" lang="en-US" altLang="zh-CN" sz="1600" b="0" i="0" u="none" strike="noStrike" kern="1200" cap="none" spc="0" normalizeH="0" baseline="0" noProof="0" dirty="0">
                <a:ln>
                  <a:noFill/>
                </a:ln>
                <a:effectLst/>
                <a:uLnTx/>
                <a:uFillTx/>
                <a:latin typeface="+mn-ea"/>
                <a:ea typeface="+mn-ea"/>
                <a:cs typeface="+mn-cs"/>
              </a:rPr>
              <a:t>《</a:t>
            </a:r>
            <a:r>
              <a:rPr kumimoji="0" lang="zh-CN" altLang="en-US" sz="1600" b="0" i="0" u="none" strike="noStrike" kern="1200" cap="none" spc="0" normalizeH="0" baseline="0" noProof="0" dirty="0">
                <a:ln>
                  <a:noFill/>
                </a:ln>
                <a:effectLst/>
                <a:uLnTx/>
                <a:uFillTx/>
                <a:latin typeface="+mn-ea"/>
                <a:ea typeface="+mn-ea"/>
                <a:cs typeface="+mn-cs"/>
              </a:rPr>
              <a:t>关于全面推行河长制的意见</a:t>
            </a:r>
            <a:r>
              <a:rPr kumimoji="0" lang="en-US" altLang="zh-CN" sz="1600" b="0" i="0" u="none" strike="noStrike" kern="1200" cap="none" spc="0" normalizeH="0" baseline="0" noProof="0" dirty="0">
                <a:ln>
                  <a:noFill/>
                </a:ln>
                <a:effectLst/>
                <a:uLnTx/>
                <a:uFillTx/>
                <a:latin typeface="+mn-ea"/>
                <a:ea typeface="+mn-ea"/>
                <a:cs typeface="+mn-cs"/>
              </a:rPr>
              <a:t>》</a:t>
            </a:r>
            <a:endParaRPr lang="en-US" altLang="zh-CN" sz="1600" b="0" dirty="0">
              <a:latin typeface="+mn-ea"/>
              <a:ea typeface="+mn-ea"/>
            </a:endParaRPr>
          </a:p>
          <a:p>
            <a:pPr marL="285750" lvl="0" indent="-285750" eaLnBrk="0" fontAlgn="base" hangingPunct="0">
              <a:lnSpc>
                <a:spcPct val="150000"/>
              </a:lnSpc>
              <a:spcBef>
                <a:spcPct val="0"/>
              </a:spcBef>
              <a:spcAft>
                <a:spcPct val="0"/>
              </a:spcAft>
              <a:buClrTx/>
              <a:buFont typeface="Wingdings" panose="05000000000000000000" pitchFamily="2" charset="2"/>
              <a:buChar char="Ø"/>
            </a:pPr>
            <a:r>
              <a:rPr lang="en-US" altLang="zh-CN" sz="1600" b="0" dirty="0">
                <a:latin typeface="+mn-ea"/>
                <a:ea typeface="+mn-ea"/>
              </a:rPr>
              <a:t>2016</a:t>
            </a:r>
            <a:r>
              <a:rPr lang="zh-CN" altLang="en-US" sz="1600" b="0" dirty="0">
                <a:latin typeface="+mn-ea"/>
                <a:ea typeface="+mn-ea"/>
              </a:rPr>
              <a:t>年</a:t>
            </a:r>
            <a:r>
              <a:rPr lang="en-US" altLang="zh-CN" sz="1600" b="0" dirty="0">
                <a:latin typeface="+mn-ea"/>
                <a:ea typeface="+mn-ea"/>
              </a:rPr>
              <a:t>12</a:t>
            </a:r>
            <a:r>
              <a:rPr lang="zh-CN" altLang="en-US" sz="1600" b="0" dirty="0">
                <a:latin typeface="+mn-ea"/>
                <a:ea typeface="+mn-ea"/>
              </a:rPr>
              <a:t>月中共中央办公厅、国务院办公厅印发了</a:t>
            </a:r>
            <a:r>
              <a:rPr lang="en-US" altLang="zh-CN" sz="1600" b="0" dirty="0">
                <a:latin typeface="+mn-ea"/>
                <a:ea typeface="+mn-ea"/>
              </a:rPr>
              <a:t>《</a:t>
            </a:r>
            <a:r>
              <a:rPr lang="zh-CN" altLang="en-US" sz="1600" b="0" dirty="0">
                <a:latin typeface="+mn-ea"/>
                <a:ea typeface="+mn-ea"/>
              </a:rPr>
              <a:t>关于全面推行河长制的意见</a:t>
            </a:r>
            <a:r>
              <a:rPr lang="en-US" altLang="zh-CN" sz="1600" b="0" dirty="0">
                <a:latin typeface="+mn-ea"/>
                <a:ea typeface="+mn-ea"/>
              </a:rPr>
              <a:t>》</a:t>
            </a:r>
          </a:p>
          <a:p>
            <a:pPr marL="285750" indent="-285750" eaLnBrk="0" fontAlgn="base" hangingPunct="0">
              <a:lnSpc>
                <a:spcPct val="150000"/>
              </a:lnSpc>
              <a:spcBef>
                <a:spcPct val="0"/>
              </a:spcBef>
              <a:spcAft>
                <a:spcPct val="0"/>
              </a:spcAft>
              <a:buClrTx/>
              <a:buFont typeface="Wingdings" panose="05000000000000000000" pitchFamily="2" charset="2"/>
              <a:buChar char="Ø"/>
            </a:pPr>
            <a:r>
              <a:rPr lang="en-US" altLang="zh-CN" sz="1600" b="0" dirty="0">
                <a:latin typeface="+mn-ea"/>
                <a:ea typeface="+mn-ea"/>
              </a:rPr>
              <a:t>2016</a:t>
            </a:r>
            <a:r>
              <a:rPr lang="zh-CN" altLang="en-US" sz="1600" b="0" dirty="0">
                <a:latin typeface="+mn-ea"/>
                <a:ea typeface="+mn-ea"/>
              </a:rPr>
              <a:t>年</a:t>
            </a:r>
            <a:r>
              <a:rPr lang="en-US" altLang="zh-CN" sz="1600" b="0" dirty="0">
                <a:latin typeface="+mn-ea"/>
                <a:ea typeface="+mn-ea"/>
              </a:rPr>
              <a:t>12</a:t>
            </a:r>
            <a:r>
              <a:rPr lang="zh-CN" altLang="en-US" sz="1600" b="0" dirty="0">
                <a:latin typeface="+mn-ea"/>
                <a:ea typeface="+mn-ea"/>
              </a:rPr>
              <a:t>月水利、环保部联合印发了</a:t>
            </a:r>
            <a:r>
              <a:rPr lang="en-US" altLang="zh-CN" sz="1600" b="0" dirty="0">
                <a:latin typeface="+mn-ea"/>
                <a:ea typeface="+mn-ea"/>
              </a:rPr>
              <a:t>《</a:t>
            </a:r>
            <a:r>
              <a:rPr lang="zh-CN" altLang="en-US" sz="1600" b="0" dirty="0">
                <a:latin typeface="+mn-ea"/>
                <a:ea typeface="+mn-ea"/>
              </a:rPr>
              <a:t>贯彻落实</a:t>
            </a:r>
            <a:r>
              <a:rPr lang="en-US" altLang="zh-CN" sz="1600" b="0" dirty="0">
                <a:latin typeface="+mn-ea"/>
                <a:ea typeface="+mn-ea"/>
              </a:rPr>
              <a:t>〈</a:t>
            </a:r>
            <a:r>
              <a:rPr lang="zh-CN" altLang="en-US" sz="1600" b="0" dirty="0">
                <a:latin typeface="+mn-ea"/>
                <a:ea typeface="+mn-ea"/>
              </a:rPr>
              <a:t>关于全面推行河长制的意见</a:t>
            </a:r>
            <a:r>
              <a:rPr lang="en-US" altLang="zh-CN" sz="1600" b="0" dirty="0">
                <a:latin typeface="+mn-ea"/>
                <a:ea typeface="+mn-ea"/>
              </a:rPr>
              <a:t>〉</a:t>
            </a:r>
            <a:r>
              <a:rPr lang="zh-CN" altLang="en-US" sz="1600" b="0" dirty="0">
                <a:latin typeface="+mn-ea"/>
                <a:ea typeface="+mn-ea"/>
              </a:rPr>
              <a:t>实施方案</a:t>
            </a:r>
            <a:r>
              <a:rPr lang="en-US" altLang="zh-CN" sz="1600" b="0" dirty="0">
                <a:latin typeface="+mn-ea"/>
                <a:ea typeface="+mn-ea"/>
              </a:rPr>
              <a:t>》</a:t>
            </a:r>
          </a:p>
          <a:p>
            <a:pPr marL="285750" lvl="0" indent="-285750" eaLnBrk="0" fontAlgn="base" hangingPunct="0">
              <a:lnSpc>
                <a:spcPct val="150000"/>
              </a:lnSpc>
              <a:spcBef>
                <a:spcPct val="0"/>
              </a:spcBef>
              <a:spcAft>
                <a:spcPct val="0"/>
              </a:spcAft>
              <a:buClrTx/>
              <a:buFont typeface="Wingdings" panose="05000000000000000000" pitchFamily="2" charset="2"/>
              <a:buChar char="Ø"/>
            </a:pPr>
            <a:r>
              <a:rPr lang="en-US" altLang="zh-CN" sz="1600" b="0" dirty="0">
                <a:latin typeface="Times New Roman" panose="02020603050405020304" pitchFamily="18" charset="0"/>
                <a:cs typeface="Times New Roman" panose="02020603050405020304" pitchFamily="18" charset="0"/>
              </a:rPr>
              <a:t>2017</a:t>
            </a:r>
            <a:r>
              <a:rPr lang="zh-CN" altLang="en-US" sz="1600" b="0" dirty="0">
                <a:latin typeface="Times New Roman" panose="02020603050405020304" pitchFamily="18" charset="0"/>
                <a:cs typeface="Times New Roman" panose="02020603050405020304" pitchFamily="18" charset="0"/>
              </a:rPr>
              <a:t>年</a:t>
            </a:r>
            <a:r>
              <a:rPr lang="en-US" altLang="zh-CN" sz="1600" b="0" dirty="0">
                <a:latin typeface="Times New Roman" panose="02020603050405020304" pitchFamily="18" charset="0"/>
                <a:cs typeface="Times New Roman" panose="02020603050405020304" pitchFamily="18" charset="0"/>
              </a:rPr>
              <a:t>5</a:t>
            </a:r>
            <a:r>
              <a:rPr lang="zh-CN" altLang="en-US" sz="1600" b="0" dirty="0">
                <a:latin typeface="Times New Roman" panose="02020603050405020304" pitchFamily="18" charset="0"/>
                <a:cs typeface="Times New Roman" panose="02020603050405020304" pitchFamily="18" charset="0"/>
              </a:rPr>
              <a:t>月，水利部编制</a:t>
            </a:r>
            <a:r>
              <a:rPr lang="en-US" altLang="zh-CN" sz="1600" b="0" dirty="0">
                <a:solidFill>
                  <a:srgbClr val="FF0000"/>
                </a:solidFill>
                <a:latin typeface="Times New Roman" panose="02020603050405020304" pitchFamily="18" charset="0"/>
                <a:cs typeface="Times New Roman" panose="02020603050405020304" pitchFamily="18" charset="0"/>
              </a:rPr>
              <a:t>《</a:t>
            </a:r>
            <a:r>
              <a:rPr lang="zh-CN" altLang="en-US" sz="1600" b="0" dirty="0">
                <a:solidFill>
                  <a:srgbClr val="FF0000"/>
                </a:solidFill>
                <a:latin typeface="Times New Roman" panose="02020603050405020304" pitchFamily="18" charset="0"/>
                <a:cs typeface="Times New Roman" panose="02020603050405020304" pitchFamily="18" charset="0"/>
              </a:rPr>
              <a:t>全国河长制信息管理与服务实施方案（初稿）</a:t>
            </a:r>
            <a:r>
              <a:rPr lang="en-US" altLang="zh-CN" sz="1600" b="0" dirty="0">
                <a:solidFill>
                  <a:srgbClr val="FF0000"/>
                </a:solidFill>
                <a:latin typeface="Times New Roman" panose="02020603050405020304" pitchFamily="18" charset="0"/>
                <a:cs typeface="Times New Roman" panose="02020603050405020304" pitchFamily="18" charset="0"/>
              </a:rPr>
              <a:t>》</a:t>
            </a:r>
            <a:r>
              <a:rPr lang="zh-CN" altLang="en-US" sz="1600" b="0" dirty="0">
                <a:latin typeface="Times New Roman" panose="02020603050405020304" pitchFamily="18" charset="0"/>
                <a:cs typeface="Times New Roman" panose="02020603050405020304" pitchFamily="18" charset="0"/>
              </a:rPr>
              <a:t>，并开发</a:t>
            </a:r>
            <a:r>
              <a:rPr lang="zh-CN" altLang="en-US" sz="1600" b="0" dirty="0">
                <a:solidFill>
                  <a:srgbClr val="FF0000"/>
                </a:solidFill>
                <a:latin typeface="Times New Roman" panose="02020603050405020304" pitchFamily="18" charset="0"/>
                <a:cs typeface="Times New Roman" panose="02020603050405020304" pitchFamily="18" charset="0"/>
              </a:rPr>
              <a:t>河长制信息填报系统</a:t>
            </a:r>
            <a:r>
              <a:rPr lang="zh-CN" altLang="en-US" sz="1600" b="0" dirty="0">
                <a:latin typeface="Times New Roman" panose="02020603050405020304" pitchFamily="18" charset="0"/>
                <a:cs typeface="Times New Roman" panose="02020603050405020304" pitchFamily="18" charset="0"/>
              </a:rPr>
              <a:t>。</a:t>
            </a:r>
            <a:endParaRPr lang="en-US" altLang="zh-CN" sz="1600" b="0" dirty="0">
              <a:latin typeface="Times New Roman" panose="02020603050405020304" pitchFamily="18" charset="0"/>
              <a:cs typeface="Times New Roman" panose="02020603050405020304" pitchFamily="18" charset="0"/>
            </a:endParaRPr>
          </a:p>
          <a:p>
            <a:pPr marL="285750" lvl="0" indent="-285750" eaLnBrk="0" fontAlgn="base" hangingPunct="0">
              <a:lnSpc>
                <a:spcPct val="150000"/>
              </a:lnSpc>
              <a:spcBef>
                <a:spcPct val="0"/>
              </a:spcBef>
              <a:spcAft>
                <a:spcPct val="0"/>
              </a:spcAft>
              <a:buClrTx/>
              <a:buFont typeface="Wingdings" panose="05000000000000000000" pitchFamily="2" charset="2"/>
              <a:buChar char="Ø"/>
            </a:pPr>
            <a:r>
              <a:rPr lang="zh-CN" altLang="en-US" sz="1600" b="0" dirty="0">
                <a:latin typeface="Times New Roman" panose="02020603050405020304" pitchFamily="18" charset="0"/>
                <a:cs typeface="Times New Roman" panose="02020603050405020304" pitchFamily="18" charset="0"/>
              </a:rPr>
              <a:t>近日，水利部组织编制</a:t>
            </a:r>
            <a:r>
              <a:rPr lang="en-US" altLang="zh-CN" sz="1600" b="0" dirty="0">
                <a:solidFill>
                  <a:srgbClr val="FF0000"/>
                </a:solidFill>
                <a:latin typeface="Times New Roman" panose="02020603050405020304" pitchFamily="18" charset="0"/>
                <a:cs typeface="Times New Roman" panose="02020603050405020304" pitchFamily="18" charset="0"/>
              </a:rPr>
              <a:t>《</a:t>
            </a:r>
            <a:r>
              <a:rPr lang="zh-CN" altLang="en-US" sz="1600" b="0" dirty="0">
                <a:solidFill>
                  <a:srgbClr val="FF0000"/>
                </a:solidFill>
                <a:latin typeface="Times New Roman" panose="02020603050405020304" pitchFamily="18" charset="0"/>
                <a:cs typeface="Times New Roman" panose="02020603050405020304" pitchFamily="18" charset="0"/>
              </a:rPr>
              <a:t>全国河长制信息系统建设指导意见</a:t>
            </a:r>
            <a:r>
              <a:rPr lang="en-US" altLang="zh-CN" sz="1600" b="0" dirty="0">
                <a:solidFill>
                  <a:srgbClr val="FF0000"/>
                </a:solidFill>
                <a:latin typeface="Times New Roman" panose="02020603050405020304" pitchFamily="18" charset="0"/>
                <a:cs typeface="Times New Roman" panose="02020603050405020304" pitchFamily="18" charset="0"/>
              </a:rPr>
              <a:t>》</a:t>
            </a:r>
            <a:r>
              <a:rPr lang="zh-CN" altLang="en-US" sz="1600" b="0" dirty="0">
                <a:latin typeface="Times New Roman" panose="02020603050405020304" pitchFamily="18" charset="0"/>
                <a:cs typeface="Times New Roman" panose="02020603050405020304" pitchFamily="18" charset="0"/>
              </a:rPr>
              <a:t>和</a:t>
            </a:r>
            <a:r>
              <a:rPr lang="en-US" altLang="zh-CN" sz="1600" b="0" dirty="0">
                <a:solidFill>
                  <a:srgbClr val="FF0000"/>
                </a:solidFill>
                <a:latin typeface="Times New Roman" panose="02020603050405020304" pitchFamily="18" charset="0"/>
                <a:cs typeface="Times New Roman" panose="02020603050405020304" pitchFamily="18" charset="0"/>
              </a:rPr>
              <a:t>《</a:t>
            </a:r>
            <a:r>
              <a:rPr lang="zh-CN" altLang="en-US" sz="1600" b="0" dirty="0">
                <a:solidFill>
                  <a:srgbClr val="FF0000"/>
                </a:solidFill>
                <a:latin typeface="Times New Roman" panose="02020603050405020304" pitchFamily="18" charset="0"/>
                <a:cs typeface="Times New Roman" panose="02020603050405020304" pitchFamily="18" charset="0"/>
              </a:rPr>
              <a:t>全国河长制信息系统建设技术要求</a:t>
            </a:r>
            <a:r>
              <a:rPr lang="en-US" altLang="zh-CN" sz="1600" b="0" dirty="0">
                <a:solidFill>
                  <a:srgbClr val="FF0000"/>
                </a:solidFill>
                <a:latin typeface="Times New Roman" panose="02020603050405020304" pitchFamily="18" charset="0"/>
                <a:cs typeface="Times New Roman" panose="02020603050405020304" pitchFamily="18" charset="0"/>
              </a:rPr>
              <a:t>》</a:t>
            </a:r>
            <a:endParaRPr lang="en-US" altLang="zh-CN" sz="1600" b="0" dirty="0">
              <a:latin typeface="+mn-ea"/>
              <a:ea typeface="+mn-ea"/>
            </a:endParaRPr>
          </a:p>
          <a:p>
            <a:pPr marL="285750" indent="-285750" eaLnBrk="0" fontAlgn="base" hangingPunct="0">
              <a:lnSpc>
                <a:spcPct val="150000"/>
              </a:lnSpc>
              <a:spcBef>
                <a:spcPct val="0"/>
              </a:spcBef>
              <a:spcAft>
                <a:spcPct val="0"/>
              </a:spcAft>
              <a:buClrTx/>
              <a:buFont typeface="Wingdings" panose="05000000000000000000" pitchFamily="2" charset="2"/>
              <a:buChar char="Ø"/>
            </a:pPr>
            <a:r>
              <a:rPr lang="zh-CN" altLang="en-US" sz="1600" b="0" dirty="0">
                <a:latin typeface="+mn-ea"/>
                <a:ea typeface="+mn-ea"/>
              </a:rPr>
              <a:t>“国家级</a:t>
            </a:r>
            <a:r>
              <a:rPr lang="zh-CN" altLang="zh-CN" sz="1600" b="0" dirty="0">
                <a:latin typeface="+mn-ea"/>
              </a:rPr>
              <a:t>河长制信息管理与服务系统</a:t>
            </a:r>
            <a:r>
              <a:rPr lang="zh-CN" altLang="en-US" sz="1600" b="0" dirty="0">
                <a:latin typeface="+mn-ea"/>
                <a:ea typeface="+mn-ea"/>
              </a:rPr>
              <a:t>”试点</a:t>
            </a:r>
            <a:endParaRPr kumimoji="0" lang="zh-CN" altLang="en-US" sz="1600" b="0" i="0" u="none" strike="noStrike" kern="1200" cap="none" spc="0" normalizeH="0" baseline="0" noProof="0" dirty="0">
              <a:ln>
                <a:noFill/>
              </a:ln>
              <a:effectLst/>
              <a:uLnTx/>
              <a:uFillTx/>
              <a:latin typeface="+mn-ea"/>
              <a:ea typeface="+mn-ea"/>
            </a:endParaRPr>
          </a:p>
        </p:txBody>
      </p:sp>
      <p:sp>
        <p:nvSpPr>
          <p:cNvPr id="2" name="矩形 1"/>
          <p:cNvSpPr/>
          <p:nvPr/>
        </p:nvSpPr>
        <p:spPr>
          <a:xfrm>
            <a:off x="4554965" y="715278"/>
            <a:ext cx="3570208" cy="461665"/>
          </a:xfrm>
          <a:prstGeom prst="rect">
            <a:avLst/>
          </a:prstGeom>
        </p:spPr>
        <p:txBody>
          <a:bodyPr wrap="none">
            <a:spAutoFit/>
          </a:bodyPr>
          <a:lstStyle/>
          <a:p>
            <a:r>
              <a:rPr lang="zh-CN" altLang="en-US" sz="2400" dirty="0"/>
              <a:t>河长制</a:t>
            </a:r>
            <a:r>
              <a:rPr lang="en-US" altLang="zh-CN" sz="2400" dirty="0"/>
              <a:t>—</a:t>
            </a:r>
            <a:r>
              <a:rPr lang="zh-CN" altLang="en-US" sz="2400" dirty="0"/>
              <a:t>新发展管理理念</a:t>
            </a:r>
          </a:p>
        </p:txBody>
      </p:sp>
      <p:grpSp>
        <p:nvGrpSpPr>
          <p:cNvPr id="61" name="组合 60"/>
          <p:cNvGrpSpPr/>
          <p:nvPr/>
        </p:nvGrpSpPr>
        <p:grpSpPr>
          <a:xfrm>
            <a:off x="7057914" y="22392"/>
            <a:ext cx="2088232" cy="565669"/>
            <a:chOff x="827585" y="991123"/>
            <a:chExt cx="3304883" cy="565669"/>
          </a:xfrm>
        </p:grpSpPr>
        <p:grpSp>
          <p:nvGrpSpPr>
            <p:cNvPr id="62" name="组合 57"/>
            <p:cNvGrpSpPr/>
            <p:nvPr/>
          </p:nvGrpSpPr>
          <p:grpSpPr>
            <a:xfrm>
              <a:off x="827585" y="991123"/>
              <a:ext cx="3304883" cy="565669"/>
              <a:chOff x="6047791" y="2161660"/>
              <a:chExt cx="1164740" cy="835430"/>
            </a:xfrm>
          </p:grpSpPr>
          <p:sp>
            <p:nvSpPr>
              <p:cNvPr id="6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65"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63" name="矩形 62"/>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1</a:t>
              </a:r>
              <a:r>
                <a:rPr kumimoji="1" lang="zh-CN" altLang="en-US" sz="2000" b="1" dirty="0">
                  <a:solidFill>
                    <a:prstClr val="white"/>
                  </a:solidFill>
                  <a:latin typeface="微软雅黑" pitchFamily="34" charset="-122"/>
                  <a:cs typeface="Arial Unicode MS" pitchFamily="34" charset="-122"/>
                </a:rPr>
                <a:t>、建设背景</a:t>
              </a:r>
            </a:p>
          </p:txBody>
        </p:sp>
      </p:grpSp>
      <p:pic>
        <p:nvPicPr>
          <p:cNvPr id="11" name="Picture 2">
            <a:extLst>
              <a:ext uri="{FF2B5EF4-FFF2-40B4-BE49-F238E27FC236}">
                <a16:creationId xmlns:a16="http://schemas.microsoft.com/office/drawing/2014/main" id="{73EA56AF-95E8-4B74-980F-CD234FECEB0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544" y="4515801"/>
            <a:ext cx="3557647" cy="193753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6771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2" name="组合 11"/>
          <p:cNvGrpSpPr/>
          <p:nvPr/>
        </p:nvGrpSpPr>
        <p:grpSpPr>
          <a:xfrm>
            <a:off x="5940152" y="79637"/>
            <a:ext cx="3113585" cy="565669"/>
            <a:chOff x="827585" y="991123"/>
            <a:chExt cx="3304883" cy="565669"/>
          </a:xfrm>
        </p:grpSpPr>
        <p:grpSp>
          <p:nvGrpSpPr>
            <p:cNvPr id="13" name="组合 57"/>
            <p:cNvGrpSpPr/>
            <p:nvPr/>
          </p:nvGrpSpPr>
          <p:grpSpPr>
            <a:xfrm>
              <a:off x="827585" y="991123"/>
              <a:ext cx="3304883" cy="565669"/>
              <a:chOff x="6047791" y="2161660"/>
              <a:chExt cx="1164740" cy="835430"/>
            </a:xfrm>
          </p:grpSpPr>
          <p:sp>
            <p:nvSpPr>
              <p:cNvPr id="15"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6"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4" name="矩形 13"/>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3.3</a:t>
              </a:r>
              <a:r>
                <a:rPr kumimoji="1" lang="zh-CN" altLang="en-US" sz="2000" b="1" dirty="0">
                  <a:solidFill>
                    <a:prstClr val="white"/>
                  </a:solidFill>
                  <a:latin typeface="微软雅黑" pitchFamily="34" charset="-122"/>
                  <a:cs typeface="Arial Unicode MS" pitchFamily="34" charset="-122"/>
                </a:rPr>
                <a:t>  移动应用</a:t>
              </a:r>
            </a:p>
          </p:txBody>
        </p:sp>
      </p:grpSp>
      <p:sp>
        <p:nvSpPr>
          <p:cNvPr id="19" name="矩形 18"/>
          <p:cNvSpPr>
            <a:spLocks noChangeArrowheads="1"/>
          </p:cNvSpPr>
          <p:nvPr/>
        </p:nvSpPr>
        <p:spPr bwMode="auto">
          <a:xfrm>
            <a:off x="476712" y="1630398"/>
            <a:ext cx="8730208" cy="3539430"/>
          </a:xfrm>
          <a:prstGeom prst="rect">
            <a:avLst/>
          </a:prstGeom>
          <a:solidFill>
            <a:srgbClr val="F2F3F5">
              <a:alpha val="45097"/>
            </a:srgbClr>
          </a:solidFill>
          <a:ln w="9525">
            <a:solidFill>
              <a:srgbClr val="D9D9D9"/>
            </a:solidFill>
            <a:miter lim="800000"/>
            <a:headEnd/>
            <a:tailEnd/>
          </a:ln>
          <a:effectLst>
            <a:outerShdw blurRad="50800" dist="38100" dir="2700000" algn="tl" rotWithShape="0">
              <a:srgbClr val="808080">
                <a:alpha val="39999"/>
              </a:srgbClr>
            </a:outerShdw>
          </a:effectLst>
        </p:spPr>
        <p:txBody>
          <a:bodyPr wrap="squar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信息查看：</a:t>
            </a:r>
            <a:r>
              <a:rPr lang="zh-CN" altLang="en-US" sz="1600" b="1" dirty="0">
                <a:solidFill>
                  <a:srgbClr val="606060"/>
                </a:solidFill>
                <a:latin typeface="微软雅黑" pitchFamily="34" charset="-122"/>
                <a:ea typeface="微软雅黑" pitchFamily="34" charset="-122"/>
              </a:rPr>
              <a:t>结合电子地图与</a:t>
            </a:r>
            <a:r>
              <a:rPr lang="en-US" altLang="zh-CN" sz="1600" b="1" dirty="0">
                <a:solidFill>
                  <a:srgbClr val="606060"/>
                </a:solidFill>
                <a:latin typeface="微软雅黑" pitchFamily="34" charset="-122"/>
                <a:ea typeface="微软雅黑" pitchFamily="34" charset="-122"/>
              </a:rPr>
              <a:t>GPS</a:t>
            </a:r>
            <a:r>
              <a:rPr lang="zh-CN" altLang="en-US" sz="1600" b="1" dirty="0">
                <a:solidFill>
                  <a:srgbClr val="606060"/>
                </a:solidFill>
                <a:latin typeface="微软雅黑" pitchFamily="34" charset="-122"/>
                <a:ea typeface="微软雅黑" pitchFamily="34" charset="-122"/>
              </a:rPr>
              <a:t>，实现河湖信息、档案信息、监测信息等信息的浏览</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在线巡查</a:t>
            </a:r>
            <a:r>
              <a:rPr lang="zh-CN" altLang="en-US" sz="1600" b="1" dirty="0">
                <a:solidFill>
                  <a:srgbClr val="606060"/>
                </a:solidFill>
                <a:latin typeface="微软雅黑" pitchFamily="34" charset="-122"/>
                <a:ea typeface="微软雅黑" pitchFamily="34" charset="-122"/>
              </a:rPr>
              <a:t>：日常巡查、拍照、巡查结果上报</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移动执法</a:t>
            </a:r>
            <a:r>
              <a:rPr lang="zh-CN" altLang="en-US" sz="1600" b="1" dirty="0">
                <a:solidFill>
                  <a:srgbClr val="606060"/>
                </a:solidFill>
                <a:latin typeface="微软雅黑" pitchFamily="34" charset="-122"/>
                <a:ea typeface="微软雅黑" pitchFamily="34" charset="-122"/>
              </a:rPr>
              <a:t>：现场对完成接案、违法事件取证、执法表单填写、上报</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事件处置</a:t>
            </a:r>
            <a:r>
              <a:rPr lang="zh-CN" altLang="en-US" sz="1600" b="1" dirty="0">
                <a:solidFill>
                  <a:srgbClr val="606060"/>
                </a:solidFill>
                <a:latin typeface="微软雅黑" pitchFamily="34" charset="-122"/>
                <a:ea typeface="微软雅黑" pitchFamily="34" charset="-122"/>
              </a:rPr>
              <a:t>：突发事件接案、现场情况查看、信息交流、沟通、调度</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移动督查：</a:t>
            </a:r>
            <a:r>
              <a:rPr lang="zh-CN" altLang="en-US" sz="1600" b="1" dirty="0">
                <a:solidFill>
                  <a:srgbClr val="606060"/>
                </a:solidFill>
                <a:latin typeface="微软雅黑" pitchFamily="34" charset="-122"/>
                <a:ea typeface="微软雅黑" pitchFamily="34" charset="-122"/>
              </a:rPr>
              <a:t>结合电子地图与</a:t>
            </a:r>
            <a:r>
              <a:rPr lang="en-US" altLang="zh-CN" sz="1600" b="1" dirty="0">
                <a:solidFill>
                  <a:srgbClr val="606060"/>
                </a:solidFill>
                <a:latin typeface="微软雅黑" pitchFamily="34" charset="-122"/>
                <a:ea typeface="微软雅黑" pitchFamily="34" charset="-122"/>
              </a:rPr>
              <a:t>GPS</a:t>
            </a:r>
            <a:r>
              <a:rPr lang="zh-CN" altLang="en-US" sz="1600" b="1" dirty="0">
                <a:solidFill>
                  <a:srgbClr val="606060"/>
                </a:solidFill>
                <a:latin typeface="微软雅黑" pitchFamily="34" charset="-122"/>
                <a:ea typeface="微软雅黑" pitchFamily="34" charset="-122"/>
              </a:rPr>
              <a:t>，实现河长对管辖河段治理情况实时查阅、取证、批示</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移动办公：</a:t>
            </a:r>
            <a:r>
              <a:rPr lang="zh-CN" altLang="en-US" sz="1600" b="1" dirty="0">
                <a:solidFill>
                  <a:srgbClr val="606060"/>
                </a:solidFill>
                <a:latin typeface="微软雅黑" pitchFamily="34" charset="-122"/>
                <a:ea typeface="微软雅黑" pitchFamily="34" charset="-122"/>
              </a:rPr>
              <a:t>在移动终端完成项目信息查阅、审批；下级河长工作督查、信息批复、上报</a:t>
            </a:r>
            <a:endParaRPr lang="en-US" altLang="zh-CN" sz="1600" b="1" dirty="0">
              <a:solidFill>
                <a:srgbClr val="606060"/>
              </a:solidFill>
              <a:latin typeface="微软雅黑" pitchFamily="34" charset="-122"/>
              <a:ea typeface="微软雅黑" pitchFamily="34" charset="-122"/>
            </a:endParaRPr>
          </a:p>
          <a:p>
            <a:pPr>
              <a:lnSpc>
                <a:spcPct val="200000"/>
              </a:lnSpc>
              <a:buSzPct val="80000"/>
              <a:buFont typeface="Wingdings" pitchFamily="2" charset="2"/>
              <a:buChar char="u"/>
              <a:defRPr/>
            </a:pPr>
            <a:r>
              <a:rPr lang="zh-CN" altLang="en-US" sz="1600" b="1" dirty="0">
                <a:solidFill>
                  <a:srgbClr val="C00000"/>
                </a:solidFill>
                <a:latin typeface="微软雅黑" pitchFamily="34" charset="-122"/>
                <a:ea typeface="微软雅黑" pitchFamily="34" charset="-122"/>
              </a:rPr>
              <a:t>信息交流</a:t>
            </a:r>
            <a:r>
              <a:rPr lang="zh-CN" altLang="en-US" sz="1600" b="1" dirty="0">
                <a:solidFill>
                  <a:srgbClr val="606060"/>
                </a:solidFill>
                <a:latin typeface="微软雅黑" pitchFamily="34" charset="-122"/>
                <a:ea typeface="微软雅黑" pitchFamily="34" charset="-122"/>
              </a:rPr>
              <a:t>：河长间的文字、语音交流、文件传输</a:t>
            </a:r>
            <a:endParaRPr lang="en-US" altLang="zh-CN" sz="1600" b="1" dirty="0">
              <a:solidFill>
                <a:srgbClr val="606060"/>
              </a:solidFill>
              <a:latin typeface="微软雅黑" pitchFamily="34" charset="-122"/>
              <a:ea typeface="微软雅黑" pitchFamily="34" charset="-122"/>
            </a:endParaRPr>
          </a:p>
        </p:txBody>
      </p:sp>
      <p:sp>
        <p:nvSpPr>
          <p:cNvPr id="17" name="圆角矩形 38">
            <a:extLst>
              <a:ext uri="{FF2B5EF4-FFF2-40B4-BE49-F238E27FC236}">
                <a16:creationId xmlns:a16="http://schemas.microsoft.com/office/drawing/2014/main" id="{85F83ECA-E3E2-4AD5-B912-BB71F4995F80}"/>
              </a:ext>
            </a:extLst>
          </p:cNvPr>
          <p:cNvSpPr/>
          <p:nvPr/>
        </p:nvSpPr>
        <p:spPr>
          <a:xfrm>
            <a:off x="467544" y="942818"/>
            <a:ext cx="2088232"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、河长</a:t>
            </a:r>
            <a:r>
              <a:rPr lang="en-US" altLang="zh-CN" sz="2000" b="1" dirty="0">
                <a:solidFill>
                  <a:schemeClr val="bg1"/>
                </a:solidFill>
                <a:latin typeface="微软雅黑" pitchFamily="34" charset="-122"/>
                <a:ea typeface="微软雅黑" pitchFamily="34" charset="-122"/>
              </a:rPr>
              <a:t>APP</a:t>
            </a:r>
            <a:endParaRPr lang="zh-CN" altLang="en-US" sz="2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2734470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2" name="组合 11"/>
          <p:cNvGrpSpPr/>
          <p:nvPr/>
        </p:nvGrpSpPr>
        <p:grpSpPr>
          <a:xfrm>
            <a:off x="5940152" y="79637"/>
            <a:ext cx="3113585" cy="565669"/>
            <a:chOff x="827585" y="991123"/>
            <a:chExt cx="3304883" cy="565669"/>
          </a:xfrm>
        </p:grpSpPr>
        <p:grpSp>
          <p:nvGrpSpPr>
            <p:cNvPr id="13" name="组合 57"/>
            <p:cNvGrpSpPr/>
            <p:nvPr/>
          </p:nvGrpSpPr>
          <p:grpSpPr>
            <a:xfrm>
              <a:off x="827585" y="991123"/>
              <a:ext cx="3304883" cy="565669"/>
              <a:chOff x="6047791" y="2161660"/>
              <a:chExt cx="1164740" cy="835430"/>
            </a:xfrm>
          </p:grpSpPr>
          <p:sp>
            <p:nvSpPr>
              <p:cNvPr id="15"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6"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4" name="矩形 13"/>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3.3</a:t>
              </a:r>
              <a:r>
                <a:rPr kumimoji="1" lang="zh-CN" altLang="en-US" sz="2000" b="1" dirty="0">
                  <a:solidFill>
                    <a:prstClr val="white"/>
                  </a:solidFill>
                  <a:latin typeface="微软雅黑" pitchFamily="34" charset="-122"/>
                  <a:cs typeface="Arial Unicode MS" pitchFamily="34" charset="-122"/>
                </a:rPr>
                <a:t>  移动应用</a:t>
              </a:r>
            </a:p>
          </p:txBody>
        </p:sp>
      </p:grpSp>
      <p:sp>
        <p:nvSpPr>
          <p:cNvPr id="17" name="圆角矩形 38">
            <a:extLst>
              <a:ext uri="{FF2B5EF4-FFF2-40B4-BE49-F238E27FC236}">
                <a16:creationId xmlns:a16="http://schemas.microsoft.com/office/drawing/2014/main" id="{85F83ECA-E3E2-4AD5-B912-BB71F4995F80}"/>
              </a:ext>
            </a:extLst>
          </p:cNvPr>
          <p:cNvSpPr/>
          <p:nvPr/>
        </p:nvSpPr>
        <p:spPr>
          <a:xfrm>
            <a:off x="467544" y="942818"/>
            <a:ext cx="2088232"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1</a:t>
            </a:r>
            <a:r>
              <a:rPr lang="zh-CN" altLang="en-US" sz="2000" b="1" dirty="0">
                <a:solidFill>
                  <a:schemeClr val="bg1"/>
                </a:solidFill>
                <a:latin typeface="微软雅黑" pitchFamily="34" charset="-122"/>
                <a:ea typeface="微软雅黑" pitchFamily="34" charset="-122"/>
              </a:rPr>
              <a:t>、河长</a:t>
            </a:r>
            <a:r>
              <a:rPr lang="en-US" altLang="zh-CN" sz="2000" b="1" dirty="0">
                <a:solidFill>
                  <a:schemeClr val="bg1"/>
                </a:solidFill>
                <a:latin typeface="微软雅黑" pitchFamily="34" charset="-122"/>
                <a:ea typeface="微软雅黑" pitchFamily="34" charset="-122"/>
              </a:rPr>
              <a:t>APP</a:t>
            </a:r>
            <a:endParaRPr lang="zh-CN" altLang="en-US" sz="2000" b="1" dirty="0">
              <a:solidFill>
                <a:schemeClr val="bg1"/>
              </a:solidFill>
              <a:latin typeface="微软雅黑" pitchFamily="34" charset="-122"/>
              <a:ea typeface="微软雅黑" pitchFamily="34" charset="-122"/>
            </a:endParaRPr>
          </a:p>
        </p:txBody>
      </p:sp>
      <p:pic>
        <p:nvPicPr>
          <p:cNvPr id="10" name="图片 13">
            <a:extLst>
              <a:ext uri="{FF2B5EF4-FFF2-40B4-BE49-F238E27FC236}">
                <a16:creationId xmlns:a16="http://schemas.microsoft.com/office/drawing/2014/main" id="{DFB3CE26-95E6-42D3-AA18-886A6B3DF6A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1367" y="2276872"/>
            <a:ext cx="2184427" cy="3388320"/>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pic>
      <p:pic>
        <p:nvPicPr>
          <p:cNvPr id="18" name="图片 52" descr="巡查管理">
            <a:extLst>
              <a:ext uri="{FF2B5EF4-FFF2-40B4-BE49-F238E27FC236}">
                <a16:creationId xmlns:a16="http://schemas.microsoft.com/office/drawing/2014/main" id="{4F44808F-451A-48C1-B637-67F5BC5D42B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22572" y="2267130"/>
            <a:ext cx="1990567" cy="33134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图片 15">
            <a:extLst>
              <a:ext uri="{FF2B5EF4-FFF2-40B4-BE49-F238E27FC236}">
                <a16:creationId xmlns:a16="http://schemas.microsoft.com/office/drawing/2014/main" id="{A51ABC22-D642-4E6D-869A-6DAF5CBA9E7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09917" y="2255362"/>
            <a:ext cx="1879699" cy="3334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图片 -2147482601">
            <a:extLst>
              <a:ext uri="{FF2B5EF4-FFF2-40B4-BE49-F238E27FC236}">
                <a16:creationId xmlns:a16="http://schemas.microsoft.com/office/drawing/2014/main" id="{56EC7F32-423C-4E84-A313-B75AC89ADC4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86394" y="2268190"/>
            <a:ext cx="2133103" cy="3321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071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ppt_x"/>
                                          </p:val>
                                        </p:tav>
                                        <p:tav tm="100000">
                                          <p:val>
                                            <p:strVal val="#ppt_x"/>
                                          </p:val>
                                        </p:tav>
                                      </p:tavLst>
                                    </p:anim>
                                    <p:anim calcmode="lin" valueType="num">
                                      <p:cBhvr additive="base">
                                        <p:cTn id="2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sp>
        <p:nvSpPr>
          <p:cNvPr id="17" name="矩形 16"/>
          <p:cNvSpPr>
            <a:spLocks noChangeArrowheads="1"/>
          </p:cNvSpPr>
          <p:nvPr/>
        </p:nvSpPr>
        <p:spPr bwMode="auto">
          <a:xfrm>
            <a:off x="685800" y="1574535"/>
            <a:ext cx="7759700" cy="1173163"/>
          </a:xfrm>
          <a:prstGeom prst="rect">
            <a:avLst/>
          </a:prstGeom>
          <a:solidFill>
            <a:srgbClr val="F2F3F5">
              <a:alpha val="45097"/>
            </a:srgbClr>
          </a:solidFill>
          <a:ln w="9525">
            <a:solidFill>
              <a:srgbClr val="D9D9D9"/>
            </a:solidFill>
            <a:miter lim="800000"/>
            <a:headEnd/>
            <a:tailEnd/>
          </a:ln>
          <a:effectLst>
            <a:outerShdw blurRad="50800" dist="38100" dir="2700000" algn="tl" rotWithShape="0">
              <a:srgbClr val="808080">
                <a:alpha val="39999"/>
              </a:srgbClr>
            </a:outerShdw>
          </a:effec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违法举报</a:t>
            </a:r>
            <a:r>
              <a:rPr lang="zh-CN" altLang="en-US" b="1" dirty="0">
                <a:solidFill>
                  <a:srgbClr val="606060"/>
                </a:solidFill>
                <a:latin typeface="微软雅黑" pitchFamily="34" charset="-122"/>
                <a:ea typeface="微软雅黑" pitchFamily="34" charset="-122"/>
              </a:rPr>
              <a:t>：以随手拍照、上传模式随时随地举报非法排污、倾废</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河湖动态</a:t>
            </a:r>
            <a:r>
              <a:rPr lang="zh-CN" altLang="en-US" b="1" dirty="0">
                <a:solidFill>
                  <a:srgbClr val="606060"/>
                </a:solidFill>
                <a:latin typeface="微软雅黑" pitchFamily="34" charset="-122"/>
                <a:ea typeface="微软雅黑" pitchFamily="34" charset="-122"/>
              </a:rPr>
              <a:t>：推送、查阅河湖健康、水质、政策、法规等动态消息</a:t>
            </a:r>
            <a:endParaRPr lang="en-US" altLang="zh-CN" b="1" dirty="0">
              <a:solidFill>
                <a:srgbClr val="606060"/>
              </a:solidFill>
              <a:latin typeface="微软雅黑" pitchFamily="34" charset="-122"/>
              <a:ea typeface="微软雅黑" pitchFamily="34" charset="-122"/>
            </a:endParaRPr>
          </a:p>
          <a:p>
            <a:pPr>
              <a:lnSpc>
                <a:spcPct val="130000"/>
              </a:lnSpc>
              <a:buSzPct val="80000"/>
              <a:buFont typeface="Wingdings" pitchFamily="2" charset="2"/>
              <a:buChar char="u"/>
              <a:defRPr/>
            </a:pPr>
            <a:r>
              <a:rPr lang="zh-CN" altLang="en-US" b="1" dirty="0">
                <a:solidFill>
                  <a:srgbClr val="C00000"/>
                </a:solidFill>
                <a:latin typeface="微软雅黑" pitchFamily="34" charset="-122"/>
                <a:ea typeface="微软雅黑" pitchFamily="34" charset="-122"/>
              </a:rPr>
              <a:t>违法曝光：</a:t>
            </a:r>
            <a:r>
              <a:rPr lang="zh-CN" altLang="en-US" b="1" dirty="0">
                <a:solidFill>
                  <a:srgbClr val="606060"/>
                </a:solidFill>
                <a:latin typeface="微软雅黑" pitchFamily="34" charset="-122"/>
                <a:ea typeface="微软雅黑" pitchFamily="34" charset="-122"/>
              </a:rPr>
              <a:t>曝光违法建设、排污、倾废的企业、个人</a:t>
            </a:r>
            <a:endParaRPr lang="en-US" altLang="zh-CN" b="1" dirty="0">
              <a:solidFill>
                <a:srgbClr val="606060"/>
              </a:solidFill>
              <a:latin typeface="微软雅黑" pitchFamily="34" charset="-122"/>
              <a:ea typeface="微软雅黑" pitchFamily="34" charset="-122"/>
            </a:endParaRPr>
          </a:p>
        </p:txBody>
      </p:sp>
      <p:sp>
        <p:nvSpPr>
          <p:cNvPr id="19" name="圆角矩形 38">
            <a:extLst>
              <a:ext uri="{FF2B5EF4-FFF2-40B4-BE49-F238E27FC236}">
                <a16:creationId xmlns:a16="http://schemas.microsoft.com/office/drawing/2014/main" id="{0DD8ECDF-CD2C-4043-BC86-E92A1FFFC3FE}"/>
              </a:ext>
            </a:extLst>
          </p:cNvPr>
          <p:cNvSpPr/>
          <p:nvPr/>
        </p:nvSpPr>
        <p:spPr>
          <a:xfrm>
            <a:off x="685800" y="1052736"/>
            <a:ext cx="2088232"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solidFill>
                  <a:schemeClr val="bg1"/>
                </a:solidFill>
                <a:latin typeface="微软雅黑" pitchFamily="34" charset="-122"/>
                <a:ea typeface="微软雅黑" pitchFamily="34" charset="-122"/>
              </a:rPr>
              <a:t>2</a:t>
            </a:r>
            <a:r>
              <a:rPr lang="zh-CN" altLang="en-US" sz="2000" b="1" dirty="0">
                <a:solidFill>
                  <a:schemeClr val="bg1"/>
                </a:solidFill>
                <a:latin typeface="微软雅黑" pitchFamily="34" charset="-122"/>
                <a:ea typeface="微软雅黑" pitchFamily="34" charset="-122"/>
              </a:rPr>
              <a:t>、微信公众号</a:t>
            </a:r>
          </a:p>
        </p:txBody>
      </p:sp>
      <p:grpSp>
        <p:nvGrpSpPr>
          <p:cNvPr id="20" name="组合 19">
            <a:extLst>
              <a:ext uri="{FF2B5EF4-FFF2-40B4-BE49-F238E27FC236}">
                <a16:creationId xmlns:a16="http://schemas.microsoft.com/office/drawing/2014/main" id="{48B58C7D-4A1A-4F3C-85E0-A4D676A0194D}"/>
              </a:ext>
            </a:extLst>
          </p:cNvPr>
          <p:cNvGrpSpPr/>
          <p:nvPr/>
        </p:nvGrpSpPr>
        <p:grpSpPr>
          <a:xfrm>
            <a:off x="5940152" y="79637"/>
            <a:ext cx="3113585" cy="565669"/>
            <a:chOff x="827585" y="991123"/>
            <a:chExt cx="3304883" cy="565669"/>
          </a:xfrm>
        </p:grpSpPr>
        <p:grpSp>
          <p:nvGrpSpPr>
            <p:cNvPr id="21" name="组合 57">
              <a:extLst>
                <a:ext uri="{FF2B5EF4-FFF2-40B4-BE49-F238E27FC236}">
                  <a16:creationId xmlns:a16="http://schemas.microsoft.com/office/drawing/2014/main" id="{C427AF07-C68A-43B6-9015-42C285C11BCF}"/>
                </a:ext>
              </a:extLst>
            </p:cNvPr>
            <p:cNvGrpSpPr/>
            <p:nvPr/>
          </p:nvGrpSpPr>
          <p:grpSpPr>
            <a:xfrm>
              <a:off x="827585" y="991123"/>
              <a:ext cx="3304883" cy="565669"/>
              <a:chOff x="6047791" y="2161660"/>
              <a:chExt cx="1164740" cy="835430"/>
            </a:xfrm>
          </p:grpSpPr>
          <p:sp>
            <p:nvSpPr>
              <p:cNvPr id="25" name="AutoShape 67">
                <a:extLst>
                  <a:ext uri="{FF2B5EF4-FFF2-40B4-BE49-F238E27FC236}">
                    <a16:creationId xmlns:a16="http://schemas.microsoft.com/office/drawing/2014/main" id="{286AB547-9336-4120-A5F9-A3E20601B7AC}"/>
                  </a:ext>
                </a:extLst>
              </p:cNvPr>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6" name="任意多边形 30">
                <a:extLst>
                  <a:ext uri="{FF2B5EF4-FFF2-40B4-BE49-F238E27FC236}">
                    <a16:creationId xmlns:a16="http://schemas.microsoft.com/office/drawing/2014/main" id="{93BE5931-F775-4107-B5E0-788665835956}"/>
                  </a:ext>
                </a:extLst>
              </p:cNvPr>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22" name="矩形 21">
              <a:extLst>
                <a:ext uri="{FF2B5EF4-FFF2-40B4-BE49-F238E27FC236}">
                  <a16:creationId xmlns:a16="http://schemas.microsoft.com/office/drawing/2014/main" id="{186DFCEA-72D7-41DD-B5B9-61BAFFBF3B12}"/>
                </a:ext>
              </a:extLst>
            </p:cNvPr>
            <p:cNvSpPr/>
            <p:nvPr/>
          </p:nvSpPr>
          <p:spPr>
            <a:xfrm>
              <a:off x="855525"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3.3</a:t>
              </a:r>
              <a:r>
                <a:rPr kumimoji="1" lang="zh-CN" altLang="en-US" sz="2000" b="1" dirty="0">
                  <a:solidFill>
                    <a:prstClr val="white"/>
                  </a:solidFill>
                  <a:latin typeface="微软雅黑" pitchFamily="34" charset="-122"/>
                  <a:cs typeface="Arial Unicode MS" pitchFamily="34" charset="-122"/>
                </a:rPr>
                <a:t>  移动应用</a:t>
              </a:r>
            </a:p>
          </p:txBody>
        </p:sp>
      </p:grpSp>
      <p:pic>
        <p:nvPicPr>
          <p:cNvPr id="10" name="图片 9">
            <a:extLst>
              <a:ext uri="{FF2B5EF4-FFF2-40B4-BE49-F238E27FC236}">
                <a16:creationId xmlns:a16="http://schemas.microsoft.com/office/drawing/2014/main" id="{9A614DF0-8EA6-461C-B8AF-EB2AACE0E446}"/>
              </a:ext>
            </a:extLst>
          </p:cNvPr>
          <p:cNvPicPr>
            <a:picLocks noChangeAspect="1"/>
          </p:cNvPicPr>
          <p:nvPr/>
        </p:nvPicPr>
        <p:blipFill>
          <a:blip r:embed="rId3"/>
          <a:stretch>
            <a:fillRect/>
          </a:stretch>
        </p:blipFill>
        <p:spPr>
          <a:xfrm>
            <a:off x="6804248" y="3016461"/>
            <a:ext cx="1962869" cy="3221744"/>
          </a:xfrm>
          <a:prstGeom prst="rect">
            <a:avLst/>
          </a:prstGeom>
        </p:spPr>
      </p:pic>
      <p:pic>
        <p:nvPicPr>
          <p:cNvPr id="28" name="图片 27">
            <a:extLst>
              <a:ext uri="{FF2B5EF4-FFF2-40B4-BE49-F238E27FC236}">
                <a16:creationId xmlns:a16="http://schemas.microsoft.com/office/drawing/2014/main" id="{EE484AD7-5E9D-4D94-8D7B-A21A27BE8A38}"/>
              </a:ext>
            </a:extLst>
          </p:cNvPr>
          <p:cNvPicPr>
            <a:picLocks noChangeAspect="1"/>
          </p:cNvPicPr>
          <p:nvPr/>
        </p:nvPicPr>
        <p:blipFill>
          <a:blip r:embed="rId4"/>
          <a:stretch>
            <a:fillRect/>
          </a:stretch>
        </p:blipFill>
        <p:spPr>
          <a:xfrm>
            <a:off x="2774032" y="3132679"/>
            <a:ext cx="2158008" cy="3116986"/>
          </a:xfrm>
          <a:prstGeom prst="rect">
            <a:avLst/>
          </a:prstGeom>
        </p:spPr>
      </p:pic>
      <p:pic>
        <p:nvPicPr>
          <p:cNvPr id="29" name="图片 28">
            <a:extLst>
              <a:ext uri="{FF2B5EF4-FFF2-40B4-BE49-F238E27FC236}">
                <a16:creationId xmlns:a16="http://schemas.microsoft.com/office/drawing/2014/main" id="{8F56C57F-8E1B-44A1-827C-225DA23A3144}"/>
              </a:ext>
            </a:extLst>
          </p:cNvPr>
          <p:cNvPicPr>
            <a:picLocks noChangeAspect="1"/>
          </p:cNvPicPr>
          <p:nvPr/>
        </p:nvPicPr>
        <p:blipFill>
          <a:blip r:embed="rId5"/>
          <a:stretch>
            <a:fillRect/>
          </a:stretch>
        </p:blipFill>
        <p:spPr>
          <a:xfrm>
            <a:off x="685800" y="3134599"/>
            <a:ext cx="2020583" cy="3115066"/>
          </a:xfrm>
          <a:prstGeom prst="rect">
            <a:avLst/>
          </a:prstGeom>
        </p:spPr>
      </p:pic>
      <p:pic>
        <p:nvPicPr>
          <p:cNvPr id="30" name="图片 29">
            <a:extLst>
              <a:ext uri="{FF2B5EF4-FFF2-40B4-BE49-F238E27FC236}">
                <a16:creationId xmlns:a16="http://schemas.microsoft.com/office/drawing/2014/main" id="{A4383157-EA75-48BA-8416-08E61A995E3D}"/>
              </a:ext>
            </a:extLst>
          </p:cNvPr>
          <p:cNvPicPr>
            <a:picLocks noChangeAspect="1"/>
          </p:cNvPicPr>
          <p:nvPr/>
        </p:nvPicPr>
        <p:blipFill>
          <a:blip r:embed="rId6"/>
          <a:stretch>
            <a:fillRect/>
          </a:stretch>
        </p:blipFill>
        <p:spPr>
          <a:xfrm>
            <a:off x="4906012" y="3160411"/>
            <a:ext cx="1826227" cy="3089254"/>
          </a:xfrm>
          <a:prstGeom prst="rect">
            <a:avLst/>
          </a:prstGeom>
        </p:spPr>
      </p:pic>
      <p:pic>
        <p:nvPicPr>
          <p:cNvPr id="32" name="图片 31">
            <a:extLst>
              <a:ext uri="{FF2B5EF4-FFF2-40B4-BE49-F238E27FC236}">
                <a16:creationId xmlns:a16="http://schemas.microsoft.com/office/drawing/2014/main" id="{AE3CF7B9-0F64-49DD-837F-188B81FE5F97}"/>
              </a:ext>
            </a:extLst>
          </p:cNvPr>
          <p:cNvPicPr>
            <a:picLocks noChangeAspect="1"/>
          </p:cNvPicPr>
          <p:nvPr/>
        </p:nvPicPr>
        <p:blipFill>
          <a:blip r:embed="rId7"/>
          <a:stretch>
            <a:fillRect/>
          </a:stretch>
        </p:blipFill>
        <p:spPr>
          <a:xfrm>
            <a:off x="3059832" y="1114118"/>
            <a:ext cx="398430" cy="387362"/>
          </a:xfrm>
          <a:prstGeom prst="rect">
            <a:avLst/>
          </a:prstGeom>
        </p:spPr>
      </p:pic>
    </p:spTree>
    <p:extLst>
      <p:ext uri="{BB962C8B-B14F-4D97-AF65-F5344CB8AC3E}">
        <p14:creationId xmlns:p14="http://schemas.microsoft.com/office/powerpoint/2010/main" val="13916768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三、系统组成</a:t>
            </a:r>
          </a:p>
        </p:txBody>
      </p:sp>
      <p:grpSp>
        <p:nvGrpSpPr>
          <p:cNvPr id="11" name="组合 10"/>
          <p:cNvGrpSpPr/>
          <p:nvPr/>
        </p:nvGrpSpPr>
        <p:grpSpPr>
          <a:xfrm>
            <a:off x="6732240" y="79637"/>
            <a:ext cx="2321497"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4" y="1086602"/>
              <a:ext cx="3231630" cy="400110"/>
            </a:xfrm>
            <a:prstGeom prst="rect">
              <a:avLst/>
            </a:prstGeom>
          </p:spPr>
          <p:txBody>
            <a:bodyPr wrap="square">
              <a:spAutoFit/>
            </a:bodyPr>
            <a:lstStyle/>
            <a:p>
              <a:pPr algn="ctr" latinLnBrk="1"/>
              <a:r>
                <a:rPr kumimoji="1" lang="zh-CN" altLang="en-US" sz="2000" b="1" dirty="0">
                  <a:solidFill>
                    <a:prstClr val="white"/>
                  </a:solidFill>
                  <a:latin typeface="微软雅黑" pitchFamily="34" charset="-122"/>
                  <a:cs typeface="Arial Unicode MS" pitchFamily="34" charset="-122"/>
                </a:rPr>
                <a:t>核心内容</a:t>
              </a:r>
            </a:p>
          </p:txBody>
        </p:sp>
      </p:grpSp>
      <p:graphicFrame>
        <p:nvGraphicFramePr>
          <p:cNvPr id="4" name="图示 3">
            <a:extLst>
              <a:ext uri="{FF2B5EF4-FFF2-40B4-BE49-F238E27FC236}">
                <a16:creationId xmlns:a16="http://schemas.microsoft.com/office/drawing/2014/main" id="{D5075258-6CBA-4C40-B8A7-3B6326C559C5}"/>
              </a:ext>
            </a:extLst>
          </p:cNvPr>
          <p:cNvGraphicFramePr/>
          <p:nvPr>
            <p:extLst/>
          </p:nvPr>
        </p:nvGraphicFramePr>
        <p:xfrm>
          <a:off x="-2052736" y="1556792"/>
          <a:ext cx="11593288" cy="4972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72216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标题 92"/>
          <p:cNvSpPr>
            <a:spLocks noGrp="1"/>
          </p:cNvSpPr>
          <p:nvPr>
            <p:ph type="title"/>
          </p:nvPr>
        </p:nvSpPr>
        <p:spPr/>
        <p:txBody>
          <a:bodyPr/>
          <a:lstStyle/>
          <a:p>
            <a:pPr algn="ctr"/>
            <a:r>
              <a:rPr lang="zh-CN" altLang="en-US" dirty="0"/>
              <a:t>汇报内容</a:t>
            </a:r>
          </a:p>
        </p:txBody>
      </p:sp>
      <p:grpSp>
        <p:nvGrpSpPr>
          <p:cNvPr id="94" name="组合 93"/>
          <p:cNvGrpSpPr/>
          <p:nvPr/>
        </p:nvGrpSpPr>
        <p:grpSpPr>
          <a:xfrm>
            <a:off x="392097" y="1757681"/>
            <a:ext cx="8310372" cy="682649"/>
            <a:chOff x="1513606" y="1549364"/>
            <a:chExt cx="6120680" cy="673062"/>
          </a:xfrm>
        </p:grpSpPr>
        <p:sp>
          <p:nvSpPr>
            <p:cNvPr id="95" name="AutoShape 67"/>
            <p:cNvSpPr>
              <a:spLocks noChangeArrowheads="1"/>
            </p:cNvSpPr>
            <p:nvPr/>
          </p:nvSpPr>
          <p:spPr bwMode="gray">
            <a:xfrm>
              <a:off x="1854754" y="1579393"/>
              <a:ext cx="5484743" cy="626600"/>
            </a:xfrm>
            <a:prstGeom prst="roundRect">
              <a:avLst>
                <a:gd name="adj" fmla="val 12699"/>
              </a:avLst>
            </a:prstGeom>
            <a:ln/>
          </p:spPr>
          <p:style>
            <a:lnRef idx="1">
              <a:schemeClr val="accent1"/>
            </a:lnRef>
            <a:fillRef idx="3">
              <a:schemeClr val="accent1"/>
            </a:fillRef>
            <a:effectRef idx="2">
              <a:schemeClr val="accent1"/>
            </a:effectRef>
            <a:fontRef idx="minor">
              <a:schemeClr val="lt1"/>
            </a:fontRef>
          </p:style>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96" name="任意多边形 95"/>
            <p:cNvSpPr/>
            <p:nvPr/>
          </p:nvSpPr>
          <p:spPr>
            <a:xfrm>
              <a:off x="1513606" y="1549364"/>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97" name="Rectangle 109"/>
            <p:cNvSpPr>
              <a:spLocks noChangeArrowheads="1"/>
            </p:cNvSpPr>
            <p:nvPr/>
          </p:nvSpPr>
          <p:spPr bwMode="auto">
            <a:xfrm>
              <a:off x="2142408" y="1651673"/>
              <a:ext cx="5197090" cy="570753"/>
            </a:xfrm>
            <a:prstGeom prst="roundRect">
              <a:avLst/>
            </a:prstGeom>
            <a:noFill/>
            <a:ln w="9525" cap="flat" cmpd="sng" algn="ctr">
              <a:noFill/>
              <a:prstDash val="solid"/>
            </a:ln>
            <a:effectLst/>
          </p:spPr>
          <p:txBody>
            <a:bodyPr wrap="square">
              <a:spAutoFit/>
            </a:bodyPr>
            <a:lstStyle/>
            <a:p>
              <a:pPr lvl="0">
                <a:defRPr/>
              </a:pPr>
              <a:r>
                <a:rPr lang="zh-CN" altLang="en-US" sz="2800" b="1" kern="0" dirty="0">
                  <a:solidFill>
                    <a:sysClr val="window" lastClr="FFFFFF"/>
                  </a:solidFill>
                  <a:latin typeface="微软雅黑" pitchFamily="34" charset="-122"/>
                  <a:ea typeface="微软雅黑" pitchFamily="34" charset="-122"/>
                </a:rPr>
                <a:t>二、总体框架</a:t>
              </a:r>
            </a:p>
          </p:txBody>
        </p:sp>
      </p:grpSp>
      <p:grpSp>
        <p:nvGrpSpPr>
          <p:cNvPr id="98" name="组合 97"/>
          <p:cNvGrpSpPr/>
          <p:nvPr/>
        </p:nvGrpSpPr>
        <p:grpSpPr>
          <a:xfrm>
            <a:off x="392097" y="946153"/>
            <a:ext cx="8310372" cy="668422"/>
            <a:chOff x="1513606" y="2753822"/>
            <a:chExt cx="6120680" cy="659034"/>
          </a:xfrm>
        </p:grpSpPr>
        <p:sp>
          <p:nvSpPr>
            <p:cNvPr id="99" name="AutoShape 67"/>
            <p:cNvSpPr>
              <a:spLocks noChangeArrowheads="1"/>
            </p:cNvSpPr>
            <p:nvPr/>
          </p:nvSpPr>
          <p:spPr bwMode="gray">
            <a:xfrm>
              <a:off x="1854754" y="2764114"/>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100" name="任意多边形 99"/>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101"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一、目标任务</a:t>
              </a:r>
            </a:p>
          </p:txBody>
        </p:sp>
      </p:grpSp>
      <p:grpSp>
        <p:nvGrpSpPr>
          <p:cNvPr id="21" name="组合 20"/>
          <p:cNvGrpSpPr/>
          <p:nvPr/>
        </p:nvGrpSpPr>
        <p:grpSpPr>
          <a:xfrm>
            <a:off x="392097" y="2620221"/>
            <a:ext cx="8310372" cy="668422"/>
            <a:chOff x="1513606" y="2753822"/>
            <a:chExt cx="6120680" cy="659034"/>
          </a:xfrm>
        </p:grpSpPr>
        <p:sp>
          <p:nvSpPr>
            <p:cNvPr id="22" name="AutoShape 67"/>
            <p:cNvSpPr>
              <a:spLocks noChangeArrowheads="1"/>
            </p:cNvSpPr>
            <p:nvPr/>
          </p:nvSpPr>
          <p:spPr bwMode="gray">
            <a:xfrm>
              <a:off x="1854754" y="2783851"/>
              <a:ext cx="5484743" cy="626600"/>
            </a:xfrm>
            <a:prstGeom prst="roundRect">
              <a:avLst>
                <a:gd name="adj" fmla="val 12699"/>
              </a:avLst>
            </a:prstGeom>
            <a:ln/>
          </p:spPr>
          <p:style>
            <a:lnRef idx="1">
              <a:schemeClr val="accent1"/>
            </a:lnRef>
            <a:fillRef idx="3">
              <a:schemeClr val="accent1"/>
            </a:fillRef>
            <a:effectRef idx="2">
              <a:schemeClr val="accent1"/>
            </a:effectRef>
            <a:fontRef idx="minor">
              <a:schemeClr val="lt1"/>
            </a:fontRef>
          </p:style>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3" name="任意多边形 22"/>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4"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三、系统组成</a:t>
              </a:r>
            </a:p>
          </p:txBody>
        </p:sp>
      </p:grpSp>
      <p:grpSp>
        <p:nvGrpSpPr>
          <p:cNvPr id="25" name="组合 24"/>
          <p:cNvGrpSpPr/>
          <p:nvPr/>
        </p:nvGrpSpPr>
        <p:grpSpPr>
          <a:xfrm>
            <a:off x="392097" y="3432854"/>
            <a:ext cx="8310372" cy="668422"/>
            <a:chOff x="1513606" y="2753822"/>
            <a:chExt cx="6120680" cy="659034"/>
          </a:xfrm>
        </p:grpSpPr>
        <p:sp>
          <p:nvSpPr>
            <p:cNvPr id="26" name="AutoShape 67"/>
            <p:cNvSpPr>
              <a:spLocks noChangeArrowheads="1"/>
            </p:cNvSpPr>
            <p:nvPr/>
          </p:nvSpPr>
          <p:spPr bwMode="gray">
            <a:xfrm>
              <a:off x="1854754" y="2783851"/>
              <a:ext cx="5484743" cy="626600"/>
            </a:xfrm>
            <a:prstGeom prst="roundRect">
              <a:avLst>
                <a:gd name="adj" fmla="val 12699"/>
              </a:avLst>
            </a:prstGeom>
            <a:ln/>
          </p:spPr>
          <p:style>
            <a:lnRef idx="1">
              <a:schemeClr val="accent6"/>
            </a:lnRef>
            <a:fillRef idx="3">
              <a:schemeClr val="accent6"/>
            </a:fillRef>
            <a:effectRef idx="2">
              <a:schemeClr val="accent6"/>
            </a:effectRef>
            <a:fontRef idx="minor">
              <a:schemeClr val="lt1"/>
            </a:fontRef>
          </p:style>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7" name="任意多边形 26"/>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8"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四、实施策略</a:t>
              </a:r>
            </a:p>
          </p:txBody>
        </p:sp>
      </p:grpSp>
    </p:spTree>
    <p:custDataLst>
      <p:tags r:id="rId1"/>
    </p:custDataLst>
    <p:extLst>
      <p:ext uri="{BB962C8B-B14F-4D97-AF65-F5344CB8AC3E}">
        <p14:creationId xmlns:p14="http://schemas.microsoft.com/office/powerpoint/2010/main" val="2581924324"/>
      </p:ext>
    </p:extLst>
  </p:cSld>
  <p:clrMapOvr>
    <a:masterClrMapping/>
  </p:clrMapOvr>
  <mc:AlternateContent xmlns:mc="http://schemas.openxmlformats.org/markup-compatibility/2006" xmlns:p14="http://schemas.microsoft.com/office/powerpoint/2010/main">
    <mc:Choice Requires="p14">
      <p:transition spd="slow" p14:dur="2000" advTm="5784"/>
    </mc:Choice>
    <mc:Fallback xmlns="">
      <p:transition spd="slow" advTm="5784"/>
    </mc:Fallback>
  </mc:AlternateContent>
  <p:extLst mod="1">
    <p:ext uri="{E180D4A7-C9FB-4DFB-919C-405C955672EB}">
      <p14:showEvtLst xmlns:p14="http://schemas.microsoft.com/office/powerpoint/2010/main">
        <p14:playEvt time="0" objId="126"/>
        <p14:stopEvt time="5782" objId="126"/>
      </p14:showEvt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922624" y="1126798"/>
            <a:ext cx="431800" cy="523875"/>
          </a:xfrm>
          <a:prstGeom prst="rect">
            <a:avLst/>
          </a:prstGeom>
          <a:noFill/>
          <a:ln>
            <a:solidFill>
              <a:schemeClr val="bg1"/>
            </a:solidFill>
          </a:ln>
        </p:spPr>
        <p:txBody>
          <a:bodyPr>
            <a:spAutoFit/>
          </a:bodyPr>
          <a:lstStyle/>
          <a:p>
            <a:pPr algn="ctr" eaLnBrk="1" fontAlgn="auto" hangingPunct="1">
              <a:spcBef>
                <a:spcPts val="0"/>
              </a:spcBef>
              <a:spcAft>
                <a:spcPts val="0"/>
              </a:spcAft>
              <a:defRPr/>
            </a:pPr>
            <a:r>
              <a:rPr lang="en-US" altLang="zh-CN" sz="2800" b="1" kern="100" dirty="0">
                <a:solidFill>
                  <a:schemeClr val="bg1"/>
                </a:solidFill>
                <a:latin typeface="黑体" pitchFamily="49" charset="-122"/>
                <a:ea typeface="黑体" pitchFamily="49" charset="-122"/>
              </a:rPr>
              <a:t>2</a:t>
            </a:r>
            <a:endParaRPr lang="zh-CN" altLang="en-US" sz="2800" b="1" dirty="0">
              <a:solidFill>
                <a:schemeClr val="bg1"/>
              </a:solidFill>
              <a:latin typeface="黑体" pitchFamily="49" charset="-122"/>
              <a:ea typeface="黑体" pitchFamily="49" charset="-122"/>
            </a:endParaRPr>
          </a:p>
        </p:txBody>
      </p:sp>
      <p:sp>
        <p:nvSpPr>
          <p:cNvPr id="5" name="矩形 25"/>
          <p:cNvSpPr>
            <a:spLocks noChangeArrowheads="1"/>
          </p:cNvSpPr>
          <p:nvPr/>
        </p:nvSpPr>
        <p:spPr bwMode="auto">
          <a:xfrm>
            <a:off x="1478249" y="1137911"/>
            <a:ext cx="57245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zh-CN" altLang="zh-CN" sz="2400" dirty="0">
                <a:solidFill>
                  <a:schemeClr val="bg1"/>
                </a:solidFill>
                <a:latin typeface="黑体" pitchFamily="49" charset="-122"/>
                <a:ea typeface="黑体" pitchFamily="49" charset="-122"/>
              </a:rPr>
              <a:t>短－中－长期嵌套的水库群联合调度模型</a:t>
            </a:r>
            <a:endParaRPr lang="zh-CN" altLang="en-US" sz="2400" b="1" dirty="0">
              <a:solidFill>
                <a:schemeClr val="bg1"/>
              </a:solidFill>
              <a:latin typeface="黑体" pitchFamily="49" charset="-122"/>
              <a:ea typeface="黑体" pitchFamily="49" charset="-122"/>
            </a:endParaRPr>
          </a:p>
        </p:txBody>
      </p:sp>
      <p:sp>
        <p:nvSpPr>
          <p:cNvPr id="6" name="矩形 5"/>
          <p:cNvSpPr/>
          <p:nvPr/>
        </p:nvSpPr>
        <p:spPr bwMode="auto">
          <a:xfrm>
            <a:off x="498343" y="3085525"/>
            <a:ext cx="431800" cy="523875"/>
          </a:xfrm>
          <a:prstGeom prst="rect">
            <a:avLst/>
          </a:prstGeom>
          <a:noFill/>
          <a:ln>
            <a:solidFill>
              <a:schemeClr val="bg1"/>
            </a:solidFill>
          </a:ln>
        </p:spPr>
        <p:txBody>
          <a:bodyPr>
            <a:spAutoFit/>
          </a:bodyPr>
          <a:lstStyle/>
          <a:p>
            <a:pPr algn="ctr" eaLnBrk="1" fontAlgn="auto" hangingPunct="1">
              <a:spcBef>
                <a:spcPts val="0"/>
              </a:spcBef>
              <a:spcAft>
                <a:spcPts val="0"/>
              </a:spcAft>
              <a:defRPr/>
            </a:pPr>
            <a:r>
              <a:rPr lang="en-US" altLang="zh-CN" sz="2800" b="1" kern="100" dirty="0">
                <a:solidFill>
                  <a:schemeClr val="bg1"/>
                </a:solidFill>
                <a:latin typeface="黑体" pitchFamily="49" charset="-122"/>
                <a:ea typeface="黑体" pitchFamily="49" charset="-122"/>
              </a:rPr>
              <a:t>2</a:t>
            </a:r>
            <a:endParaRPr lang="zh-CN" altLang="en-US" sz="2800" b="1" dirty="0">
              <a:solidFill>
                <a:schemeClr val="bg1"/>
              </a:solidFill>
              <a:latin typeface="黑体" pitchFamily="49" charset="-122"/>
              <a:ea typeface="黑体" pitchFamily="49" charset="-122"/>
            </a:endParaRPr>
          </a:p>
        </p:txBody>
      </p:sp>
      <p:sp>
        <p:nvSpPr>
          <p:cNvPr id="7" name="矩形 25"/>
          <p:cNvSpPr>
            <a:spLocks noChangeArrowheads="1"/>
          </p:cNvSpPr>
          <p:nvPr/>
        </p:nvSpPr>
        <p:spPr bwMode="auto">
          <a:xfrm>
            <a:off x="1053968" y="3096638"/>
            <a:ext cx="57245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zh-CN" altLang="zh-CN" sz="2400">
                <a:solidFill>
                  <a:schemeClr val="bg1"/>
                </a:solidFill>
                <a:latin typeface="黑体" pitchFamily="49" charset="-122"/>
                <a:ea typeface="黑体" pitchFamily="49" charset="-122"/>
              </a:rPr>
              <a:t>短－中－长期嵌套的水库群联合调度模型</a:t>
            </a:r>
            <a:endParaRPr lang="zh-CN" altLang="en-US" sz="2400" b="1">
              <a:solidFill>
                <a:schemeClr val="bg1"/>
              </a:solidFill>
              <a:latin typeface="黑体" pitchFamily="49" charset="-122"/>
              <a:ea typeface="黑体" pitchFamily="49" charset="-122"/>
            </a:endParaRPr>
          </a:p>
        </p:txBody>
      </p:sp>
      <p:graphicFrame>
        <p:nvGraphicFramePr>
          <p:cNvPr id="8" name="图示 7"/>
          <p:cNvGraphicFramePr/>
          <p:nvPr>
            <p:extLst>
              <p:ext uri="{D42A27DB-BD31-4B8C-83A1-F6EECF244321}">
                <p14:modId xmlns:p14="http://schemas.microsoft.com/office/powerpoint/2010/main" val="2629129703"/>
              </p:ext>
            </p:extLst>
          </p:nvPr>
        </p:nvGraphicFramePr>
        <p:xfrm>
          <a:off x="611560" y="1638378"/>
          <a:ext cx="7632848" cy="40115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框 8"/>
          <p:cNvSpPr txBox="1"/>
          <p:nvPr/>
        </p:nvSpPr>
        <p:spPr>
          <a:xfrm>
            <a:off x="1084632" y="5688449"/>
            <a:ext cx="7482870" cy="1169551"/>
          </a:xfrm>
          <a:prstGeom prst="rect">
            <a:avLst/>
          </a:prstGeom>
          <a:noFill/>
        </p:spPr>
        <p:txBody>
          <a:bodyPr wrap="square" rtlCol="0">
            <a:spAutoFit/>
          </a:bodyPr>
          <a:lstStyle/>
          <a:p>
            <a:r>
              <a:rPr lang="zh-CN" altLang="en-US" sz="1400" dirty="0"/>
              <a:t>信息系统效益量化：</a:t>
            </a:r>
            <a:endParaRPr lang="en-US" altLang="zh-CN" sz="1400" dirty="0"/>
          </a:p>
          <a:p>
            <a:r>
              <a:rPr lang="en-US" altLang="zh-CN" sz="1400" dirty="0"/>
              <a:t>1</a:t>
            </a:r>
            <a:r>
              <a:rPr lang="zh-CN" altLang="en-US" sz="1400" dirty="0"/>
              <a:t>、数据在线：有哪些数据，数据采集频率，数据量</a:t>
            </a:r>
            <a:endParaRPr lang="en-US" altLang="zh-CN" sz="1400" dirty="0"/>
          </a:p>
          <a:p>
            <a:r>
              <a:rPr lang="en-US" altLang="zh-CN" sz="1400" dirty="0"/>
              <a:t>2</a:t>
            </a:r>
            <a:r>
              <a:rPr lang="zh-CN" altLang="en-US" sz="1400" dirty="0"/>
              <a:t>、人员在线：用户使用频率，用户流量</a:t>
            </a:r>
            <a:endParaRPr lang="en-US" altLang="zh-CN" sz="1400" dirty="0"/>
          </a:p>
          <a:p>
            <a:r>
              <a:rPr lang="en-US" altLang="zh-CN" sz="1400" dirty="0"/>
              <a:t>3</a:t>
            </a:r>
            <a:r>
              <a:rPr lang="zh-CN" altLang="en-US" sz="1400" dirty="0"/>
              <a:t>、业务在线： 事件处理数量，业务办理数据</a:t>
            </a:r>
            <a:endParaRPr lang="en-US" altLang="zh-CN" sz="1400" dirty="0"/>
          </a:p>
          <a:p>
            <a:r>
              <a:rPr lang="en-US" altLang="zh-CN" sz="1400" dirty="0"/>
              <a:t>4</a:t>
            </a:r>
            <a:r>
              <a:rPr lang="zh-CN" altLang="en-US" sz="1400" dirty="0"/>
              <a:t>、公众在线：信息公开数据、公众参与度</a:t>
            </a:r>
          </a:p>
        </p:txBody>
      </p:sp>
      <p:grpSp>
        <p:nvGrpSpPr>
          <p:cNvPr id="10" name="组合 9"/>
          <p:cNvGrpSpPr/>
          <p:nvPr/>
        </p:nvGrpSpPr>
        <p:grpSpPr>
          <a:xfrm>
            <a:off x="6732240" y="79637"/>
            <a:ext cx="2321497" cy="565669"/>
            <a:chOff x="827585" y="991123"/>
            <a:chExt cx="3304883" cy="565669"/>
          </a:xfrm>
        </p:grpSpPr>
        <p:grpSp>
          <p:nvGrpSpPr>
            <p:cNvPr id="11" name="组合 57"/>
            <p:cNvGrpSpPr/>
            <p:nvPr/>
          </p:nvGrpSpPr>
          <p:grpSpPr>
            <a:xfrm>
              <a:off x="827585" y="991123"/>
              <a:ext cx="3304883" cy="565669"/>
              <a:chOff x="6047791" y="2161660"/>
              <a:chExt cx="1164740" cy="835430"/>
            </a:xfrm>
          </p:grpSpPr>
          <p:sp>
            <p:nvSpPr>
              <p:cNvPr id="13"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4"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2" name="矩形 11"/>
            <p:cNvSpPr/>
            <p:nvPr/>
          </p:nvSpPr>
          <p:spPr>
            <a:xfrm>
              <a:off x="855524" y="1086602"/>
              <a:ext cx="3231630" cy="400110"/>
            </a:xfrm>
            <a:prstGeom prst="rect">
              <a:avLst/>
            </a:prstGeom>
          </p:spPr>
          <p:txBody>
            <a:bodyPr wrap="square">
              <a:spAutoFit/>
            </a:bodyPr>
            <a:lstStyle/>
            <a:p>
              <a:pPr algn="ctr" latinLnBrk="1"/>
              <a:r>
                <a:rPr kumimoji="1" lang="zh-CN" altLang="en-US" sz="2000" b="1" dirty="0">
                  <a:solidFill>
                    <a:prstClr val="white"/>
                  </a:solidFill>
                  <a:latin typeface="微软雅黑" pitchFamily="34" charset="-122"/>
                  <a:cs typeface="Arial Unicode MS" pitchFamily="34" charset="-122"/>
                </a:rPr>
                <a:t>实施推进策略</a:t>
              </a:r>
            </a:p>
          </p:txBody>
        </p:sp>
      </p:grpSp>
      <p:sp>
        <p:nvSpPr>
          <p:cNvPr id="15"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四、实施策略</a:t>
            </a:r>
          </a:p>
        </p:txBody>
      </p:sp>
      <p:sp>
        <p:nvSpPr>
          <p:cNvPr id="16" name="圆角矩形 38"/>
          <p:cNvSpPr/>
          <p:nvPr/>
        </p:nvSpPr>
        <p:spPr>
          <a:xfrm>
            <a:off x="649521" y="883806"/>
            <a:ext cx="2770351"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mn-ea"/>
              </a:rPr>
              <a:t>总体规划、逐步实施</a:t>
            </a:r>
          </a:p>
        </p:txBody>
      </p:sp>
    </p:spTree>
    <p:extLst>
      <p:ext uri="{BB962C8B-B14F-4D97-AF65-F5344CB8AC3E}">
        <p14:creationId xmlns:p14="http://schemas.microsoft.com/office/powerpoint/2010/main" val="13950344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922624" y="1126798"/>
            <a:ext cx="431800" cy="523875"/>
          </a:xfrm>
          <a:prstGeom prst="rect">
            <a:avLst/>
          </a:prstGeom>
          <a:noFill/>
          <a:ln>
            <a:solidFill>
              <a:schemeClr val="bg1"/>
            </a:solidFill>
          </a:ln>
        </p:spPr>
        <p:txBody>
          <a:bodyPr>
            <a:spAutoFit/>
          </a:bodyPr>
          <a:lstStyle/>
          <a:p>
            <a:pPr algn="ctr" eaLnBrk="1" fontAlgn="auto" hangingPunct="1">
              <a:spcBef>
                <a:spcPts val="0"/>
              </a:spcBef>
              <a:spcAft>
                <a:spcPts val="0"/>
              </a:spcAft>
              <a:defRPr/>
            </a:pPr>
            <a:r>
              <a:rPr lang="en-US" altLang="zh-CN" sz="2800" b="1" kern="100" dirty="0">
                <a:solidFill>
                  <a:schemeClr val="bg1"/>
                </a:solidFill>
                <a:latin typeface="黑体" pitchFamily="49" charset="-122"/>
                <a:ea typeface="黑体" pitchFamily="49" charset="-122"/>
              </a:rPr>
              <a:t>2</a:t>
            </a:r>
            <a:endParaRPr lang="zh-CN" altLang="en-US" sz="2800" b="1" dirty="0">
              <a:solidFill>
                <a:schemeClr val="bg1"/>
              </a:solidFill>
              <a:latin typeface="黑体" pitchFamily="49" charset="-122"/>
              <a:ea typeface="黑体" pitchFamily="49" charset="-122"/>
            </a:endParaRPr>
          </a:p>
        </p:txBody>
      </p:sp>
      <p:sp>
        <p:nvSpPr>
          <p:cNvPr id="5" name="矩形 25"/>
          <p:cNvSpPr>
            <a:spLocks noChangeArrowheads="1"/>
          </p:cNvSpPr>
          <p:nvPr/>
        </p:nvSpPr>
        <p:spPr bwMode="auto">
          <a:xfrm>
            <a:off x="1478249" y="1137911"/>
            <a:ext cx="57245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zh-CN" altLang="zh-CN" sz="2400" dirty="0">
                <a:solidFill>
                  <a:schemeClr val="bg1"/>
                </a:solidFill>
                <a:latin typeface="黑体" pitchFamily="49" charset="-122"/>
                <a:ea typeface="黑体" pitchFamily="49" charset="-122"/>
              </a:rPr>
              <a:t>短－中－长期嵌套的水库群联合调度模型</a:t>
            </a:r>
            <a:endParaRPr lang="zh-CN" altLang="en-US" sz="2400" b="1" dirty="0">
              <a:solidFill>
                <a:schemeClr val="bg1"/>
              </a:solidFill>
              <a:latin typeface="黑体" pitchFamily="49" charset="-122"/>
              <a:ea typeface="黑体" pitchFamily="49" charset="-122"/>
            </a:endParaRPr>
          </a:p>
        </p:txBody>
      </p:sp>
      <p:grpSp>
        <p:nvGrpSpPr>
          <p:cNvPr id="10" name="组合 9"/>
          <p:cNvGrpSpPr/>
          <p:nvPr/>
        </p:nvGrpSpPr>
        <p:grpSpPr>
          <a:xfrm>
            <a:off x="6732240" y="79637"/>
            <a:ext cx="2321497" cy="565669"/>
            <a:chOff x="827585" y="991123"/>
            <a:chExt cx="3304883" cy="565669"/>
          </a:xfrm>
        </p:grpSpPr>
        <p:grpSp>
          <p:nvGrpSpPr>
            <p:cNvPr id="11" name="组合 57"/>
            <p:cNvGrpSpPr/>
            <p:nvPr/>
          </p:nvGrpSpPr>
          <p:grpSpPr>
            <a:xfrm>
              <a:off x="827585" y="991123"/>
              <a:ext cx="3304883" cy="565669"/>
              <a:chOff x="6047791" y="2161660"/>
              <a:chExt cx="1164740" cy="835430"/>
            </a:xfrm>
          </p:grpSpPr>
          <p:sp>
            <p:nvSpPr>
              <p:cNvPr id="13"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4"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2" name="矩形 11"/>
            <p:cNvSpPr/>
            <p:nvPr/>
          </p:nvSpPr>
          <p:spPr>
            <a:xfrm>
              <a:off x="855524" y="1086602"/>
              <a:ext cx="3231630" cy="400110"/>
            </a:xfrm>
            <a:prstGeom prst="rect">
              <a:avLst/>
            </a:prstGeom>
          </p:spPr>
          <p:txBody>
            <a:bodyPr wrap="square">
              <a:spAutoFit/>
            </a:bodyPr>
            <a:lstStyle/>
            <a:p>
              <a:pPr algn="ctr" latinLnBrk="1"/>
              <a:r>
                <a:rPr kumimoji="1" lang="zh-CN" altLang="en-US" sz="2000" b="1" dirty="0">
                  <a:solidFill>
                    <a:prstClr val="white"/>
                  </a:solidFill>
                  <a:latin typeface="微软雅黑" pitchFamily="34" charset="-122"/>
                  <a:cs typeface="Arial Unicode MS" pitchFamily="34" charset="-122"/>
                </a:rPr>
                <a:t>实施推进策略</a:t>
              </a:r>
            </a:p>
          </p:txBody>
        </p:sp>
      </p:grpSp>
      <p:sp>
        <p:nvSpPr>
          <p:cNvPr id="15"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四、实施策略</a:t>
            </a:r>
          </a:p>
        </p:txBody>
      </p:sp>
      <p:sp>
        <p:nvSpPr>
          <p:cNvPr id="16" name="圆角矩形 38"/>
          <p:cNvSpPr/>
          <p:nvPr/>
        </p:nvSpPr>
        <p:spPr>
          <a:xfrm>
            <a:off x="649521" y="883806"/>
            <a:ext cx="2643473"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mn-ea"/>
              </a:rPr>
              <a:t>实施关键</a:t>
            </a:r>
          </a:p>
        </p:txBody>
      </p:sp>
      <p:sp>
        <p:nvSpPr>
          <p:cNvPr id="17" name="文本框 16">
            <a:extLst>
              <a:ext uri="{FF2B5EF4-FFF2-40B4-BE49-F238E27FC236}">
                <a16:creationId xmlns:a16="http://schemas.microsoft.com/office/drawing/2014/main" id="{FBB1DD19-DC11-4D84-BC8D-E3530E95C587}"/>
              </a:ext>
            </a:extLst>
          </p:cNvPr>
          <p:cNvSpPr txBox="1"/>
          <p:nvPr/>
        </p:nvSpPr>
        <p:spPr>
          <a:xfrm>
            <a:off x="2699792" y="2085380"/>
            <a:ext cx="6034083" cy="923330"/>
          </a:xfrm>
          <a:prstGeom prst="rect">
            <a:avLst/>
          </a:prstGeom>
          <a:noFill/>
        </p:spPr>
        <p:txBody>
          <a:bodyPr wrap="square" rtlCol="0">
            <a:spAutoFit/>
          </a:bodyPr>
          <a:lstStyle/>
          <a:p>
            <a:r>
              <a:rPr lang="zh-CN" altLang="zh-CN" dirty="0"/>
              <a:t>应充分利用水利行业统一的数据交换体系，</a:t>
            </a:r>
            <a:r>
              <a:rPr lang="zh-CN" altLang="en-US" dirty="0"/>
              <a:t>满足</a:t>
            </a:r>
            <a:r>
              <a:rPr lang="zh-CN" altLang="zh-CN" dirty="0"/>
              <a:t>全国河长制信息管理系统的数据交换需求</a:t>
            </a:r>
            <a:r>
              <a:rPr lang="zh-CN" altLang="en-US" dirty="0"/>
              <a:t>，与国家级系统互联互通。</a:t>
            </a:r>
          </a:p>
          <a:p>
            <a:endParaRPr lang="zh-CN" altLang="en-US" dirty="0"/>
          </a:p>
        </p:txBody>
      </p:sp>
      <p:sp>
        <p:nvSpPr>
          <p:cNvPr id="18" name="矩形 17">
            <a:extLst>
              <a:ext uri="{FF2B5EF4-FFF2-40B4-BE49-F238E27FC236}">
                <a16:creationId xmlns:a16="http://schemas.microsoft.com/office/drawing/2014/main" id="{8D8E4082-8628-49CE-8ABB-239D4AD8566E}"/>
              </a:ext>
            </a:extLst>
          </p:cNvPr>
          <p:cNvSpPr/>
          <p:nvPr/>
        </p:nvSpPr>
        <p:spPr>
          <a:xfrm>
            <a:off x="922624" y="2140854"/>
            <a:ext cx="1584176" cy="55396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dirty="0"/>
              <a:t>遵循标准</a:t>
            </a:r>
          </a:p>
        </p:txBody>
      </p:sp>
      <p:sp>
        <p:nvSpPr>
          <p:cNvPr id="20" name="矩形 19">
            <a:extLst>
              <a:ext uri="{FF2B5EF4-FFF2-40B4-BE49-F238E27FC236}">
                <a16:creationId xmlns:a16="http://schemas.microsoft.com/office/drawing/2014/main" id="{7AC1ED6B-0C3B-44DB-A22D-1F7F23704839}"/>
              </a:ext>
            </a:extLst>
          </p:cNvPr>
          <p:cNvSpPr/>
          <p:nvPr/>
        </p:nvSpPr>
        <p:spPr>
          <a:xfrm>
            <a:off x="922624" y="3050289"/>
            <a:ext cx="1584176" cy="55396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dirty="0"/>
              <a:t>充分共享</a:t>
            </a:r>
          </a:p>
        </p:txBody>
      </p:sp>
      <p:sp>
        <p:nvSpPr>
          <p:cNvPr id="21" name="文本框 20">
            <a:extLst>
              <a:ext uri="{FF2B5EF4-FFF2-40B4-BE49-F238E27FC236}">
                <a16:creationId xmlns:a16="http://schemas.microsoft.com/office/drawing/2014/main" id="{7B9D0A82-C2FA-4967-85E9-B60D7F9BF726}"/>
              </a:ext>
            </a:extLst>
          </p:cNvPr>
          <p:cNvSpPr txBox="1"/>
          <p:nvPr/>
        </p:nvSpPr>
        <p:spPr>
          <a:xfrm>
            <a:off x="2699792" y="3037262"/>
            <a:ext cx="5904656" cy="646331"/>
          </a:xfrm>
          <a:prstGeom prst="rect">
            <a:avLst/>
          </a:prstGeom>
          <a:noFill/>
        </p:spPr>
        <p:txBody>
          <a:bodyPr wrap="square" rtlCol="0">
            <a:spAutoFit/>
          </a:bodyPr>
          <a:lstStyle/>
          <a:p>
            <a:r>
              <a:rPr lang="zh-CN" altLang="en-US" dirty="0"/>
              <a:t>河长制信息系统建设应按照水利信息化资源整合要求，</a:t>
            </a:r>
            <a:r>
              <a:rPr lang="zh-CN" altLang="zh-CN" dirty="0"/>
              <a:t>充分利用已有建设成果</a:t>
            </a:r>
            <a:r>
              <a:rPr lang="zh-CN" altLang="en-US" dirty="0"/>
              <a:t>。</a:t>
            </a:r>
          </a:p>
        </p:txBody>
      </p:sp>
      <p:sp>
        <p:nvSpPr>
          <p:cNvPr id="22" name="矩形 21">
            <a:extLst>
              <a:ext uri="{FF2B5EF4-FFF2-40B4-BE49-F238E27FC236}">
                <a16:creationId xmlns:a16="http://schemas.microsoft.com/office/drawing/2014/main" id="{BAFDAEE8-D800-4D8B-A3F3-C7E13724A3B2}"/>
              </a:ext>
            </a:extLst>
          </p:cNvPr>
          <p:cNvSpPr/>
          <p:nvPr/>
        </p:nvSpPr>
        <p:spPr>
          <a:xfrm>
            <a:off x="922624" y="3959724"/>
            <a:ext cx="1584176" cy="55396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dirty="0"/>
              <a:t>突出重点</a:t>
            </a:r>
          </a:p>
        </p:txBody>
      </p:sp>
      <p:sp>
        <p:nvSpPr>
          <p:cNvPr id="23" name="文本框 22">
            <a:extLst>
              <a:ext uri="{FF2B5EF4-FFF2-40B4-BE49-F238E27FC236}">
                <a16:creationId xmlns:a16="http://schemas.microsoft.com/office/drawing/2014/main" id="{0E032104-3478-463E-98A0-53472CAA9A4B}"/>
              </a:ext>
            </a:extLst>
          </p:cNvPr>
          <p:cNvSpPr txBox="1"/>
          <p:nvPr/>
        </p:nvSpPr>
        <p:spPr>
          <a:xfrm>
            <a:off x="2699792" y="3894824"/>
            <a:ext cx="5904656" cy="646331"/>
          </a:xfrm>
          <a:prstGeom prst="rect">
            <a:avLst/>
          </a:prstGeom>
          <a:noFill/>
        </p:spPr>
        <p:txBody>
          <a:bodyPr wrap="square" rtlCol="0">
            <a:spAutoFit/>
          </a:bodyPr>
          <a:lstStyle/>
          <a:p>
            <a:r>
              <a:rPr lang="zh-CN" altLang="zh-CN" dirty="0"/>
              <a:t>系统建设应重点关注河长制业务所涉及的信息管理与服务，避免越俎代庖</a:t>
            </a:r>
            <a:r>
              <a:rPr lang="zh-CN" altLang="en-US" dirty="0"/>
              <a:t>。</a:t>
            </a:r>
          </a:p>
        </p:txBody>
      </p:sp>
      <p:sp>
        <p:nvSpPr>
          <p:cNvPr id="24" name="矩形 23">
            <a:extLst>
              <a:ext uri="{FF2B5EF4-FFF2-40B4-BE49-F238E27FC236}">
                <a16:creationId xmlns:a16="http://schemas.microsoft.com/office/drawing/2014/main" id="{63CB6845-7F62-439F-96DF-19FE0E3B2341}"/>
              </a:ext>
            </a:extLst>
          </p:cNvPr>
          <p:cNvSpPr/>
          <p:nvPr/>
        </p:nvSpPr>
        <p:spPr>
          <a:xfrm>
            <a:off x="922624" y="4869160"/>
            <a:ext cx="1584176" cy="55396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zh-CN" altLang="en-US" dirty="0"/>
              <a:t>开放兼容</a:t>
            </a:r>
          </a:p>
        </p:txBody>
      </p:sp>
      <p:sp>
        <p:nvSpPr>
          <p:cNvPr id="25" name="文本框 24">
            <a:extLst>
              <a:ext uri="{FF2B5EF4-FFF2-40B4-BE49-F238E27FC236}">
                <a16:creationId xmlns:a16="http://schemas.microsoft.com/office/drawing/2014/main" id="{95F7D6C6-C16D-4850-90F1-CB05D3320924}"/>
              </a:ext>
            </a:extLst>
          </p:cNvPr>
          <p:cNvSpPr txBox="1"/>
          <p:nvPr/>
        </p:nvSpPr>
        <p:spPr>
          <a:xfrm>
            <a:off x="2699792" y="4869160"/>
            <a:ext cx="5904656" cy="923330"/>
          </a:xfrm>
          <a:prstGeom prst="rect">
            <a:avLst/>
          </a:prstGeom>
          <a:noFill/>
        </p:spPr>
        <p:txBody>
          <a:bodyPr wrap="square" rtlCol="0">
            <a:spAutoFit/>
          </a:bodyPr>
          <a:lstStyle/>
          <a:p>
            <a:r>
              <a:rPr lang="zh-CN" altLang="en-US" dirty="0"/>
              <a:t>河长制信息系统</a:t>
            </a:r>
            <a:r>
              <a:rPr lang="zh-CN" altLang="zh-CN" dirty="0"/>
              <a:t>建设应立足当前需要、兼顾长远发展</a:t>
            </a:r>
            <a:r>
              <a:rPr lang="zh-CN" altLang="en-US" dirty="0"/>
              <a:t>，系统能够持续发展完善。</a:t>
            </a:r>
          </a:p>
          <a:p>
            <a:endParaRPr lang="zh-CN" altLang="en-US" dirty="0"/>
          </a:p>
        </p:txBody>
      </p:sp>
    </p:spTree>
    <p:extLst>
      <p:ext uri="{BB962C8B-B14F-4D97-AF65-F5344CB8AC3E}">
        <p14:creationId xmlns:p14="http://schemas.microsoft.com/office/powerpoint/2010/main" val="9726823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4"/>
          <p:cNvSpPr txBox="1">
            <a:spLocks noChangeArrowheads="1"/>
          </p:cNvSpPr>
          <p:nvPr/>
        </p:nvSpPr>
        <p:spPr>
          <a:xfrm>
            <a:off x="107504" y="1628800"/>
            <a:ext cx="9147885" cy="1988641"/>
          </a:xfrm>
          <a:prstGeom prst="rect">
            <a:avLst/>
          </a:prstGeom>
        </p:spPr>
        <p:txBody>
          <a:bodyPr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lang="zh-CN"/>
            </a:defPPr>
            <a:lvl1pPr algn="ctr">
              <a:lnSpc>
                <a:spcPct val="150000"/>
              </a:lnSpc>
              <a:spcBef>
                <a:spcPct val="0"/>
              </a:spcBef>
              <a:buNone/>
              <a:defRPr sz="4400" b="1">
                <a:solidFill>
                  <a:srgbClr val="CD6209"/>
                </a:solidFill>
                <a:effectLst>
                  <a:glow rad="127000">
                    <a:schemeClr val="bg1"/>
                  </a:glow>
                  <a:outerShdw blurRad="38100" dist="38100" dir="2700000" algn="tl">
                    <a:srgbClr val="000000">
                      <a:alpha val="43137"/>
                    </a:srgbClr>
                  </a:outerShdw>
                </a:effectLst>
                <a:latin typeface="微软雅黑" pitchFamily="34" charset="-122"/>
                <a:ea typeface="微软雅黑" pitchFamily="34" charset="-122"/>
                <a:cs typeface="宋体-18030"/>
              </a:defRPr>
            </a:lvl1pPr>
          </a:lstStyle>
          <a:p>
            <a:r>
              <a:rPr lang="zh-CN" altLang="en-US" sz="5400" dirty="0"/>
              <a:t>敬 请 批 评 指 正 ！</a:t>
            </a:r>
            <a:endParaRPr lang="en-US" altLang="zh-CN" sz="5400" dirty="0"/>
          </a:p>
        </p:txBody>
      </p:sp>
    </p:spTree>
    <p:custDataLst>
      <p:tags r:id="rId1"/>
    </p:custDataLst>
    <p:extLst>
      <p:ext uri="{BB962C8B-B14F-4D97-AF65-F5344CB8AC3E}">
        <p14:creationId xmlns:p14="http://schemas.microsoft.com/office/powerpoint/2010/main" val="1997818543"/>
      </p:ext>
    </p:extLst>
  </p:cSld>
  <p:clrMapOvr>
    <a:masterClrMapping/>
  </p:clrMapOvr>
  <p:transition advTm="4625"/>
  <p:extLst mod="1">
    <p:ext uri="{E180D4A7-C9FB-4DFB-919C-405C955672EB}">
      <p14:showEvtLst xmlns:p14="http://schemas.microsoft.com/office/powerpoint/2010/main">
        <p14:playEvt time="0" objId="4"/>
        <p14:stopEvt time="4262" objId="4"/>
      </p14:showEvt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4"/>
          <p:cNvSpPr txBox="1">
            <a:spLocks noChangeArrowheads="1"/>
          </p:cNvSpPr>
          <p:nvPr/>
        </p:nvSpPr>
        <p:spPr>
          <a:xfrm>
            <a:off x="107504" y="548680"/>
            <a:ext cx="9147885" cy="1988641"/>
          </a:xfrm>
          <a:prstGeom prst="rect">
            <a:avLst/>
          </a:prstGeom>
        </p:spPr>
        <p:txBody>
          <a:bodyPr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lang="zh-CN"/>
            </a:defPPr>
            <a:lvl1pPr algn="ctr">
              <a:lnSpc>
                <a:spcPct val="150000"/>
              </a:lnSpc>
              <a:spcBef>
                <a:spcPct val="0"/>
              </a:spcBef>
              <a:buNone/>
              <a:defRPr sz="4400" b="1">
                <a:solidFill>
                  <a:srgbClr val="CD6209"/>
                </a:solidFill>
                <a:effectLst>
                  <a:glow rad="127000">
                    <a:schemeClr val="bg1"/>
                  </a:glow>
                  <a:outerShdw blurRad="38100" dist="38100" dir="2700000" algn="tl">
                    <a:srgbClr val="000000">
                      <a:alpha val="43137"/>
                    </a:srgbClr>
                  </a:outerShdw>
                </a:effectLst>
                <a:latin typeface="微软雅黑" pitchFamily="34" charset="-122"/>
                <a:ea typeface="微软雅黑" pitchFamily="34" charset="-122"/>
                <a:cs typeface="宋体-18030"/>
              </a:defRPr>
            </a:lvl1pPr>
          </a:lstStyle>
          <a:p>
            <a:r>
              <a:rPr lang="zh-CN" altLang="en-US" sz="5400" dirty="0"/>
              <a:t>欢迎垂询</a:t>
            </a:r>
            <a:endParaRPr lang="en-US" altLang="zh-CN" sz="5400" dirty="0"/>
          </a:p>
        </p:txBody>
      </p:sp>
      <p:sp>
        <p:nvSpPr>
          <p:cNvPr id="4" name="Rectangle 14">
            <a:extLst>
              <a:ext uri="{FF2B5EF4-FFF2-40B4-BE49-F238E27FC236}">
                <a16:creationId xmlns:a16="http://schemas.microsoft.com/office/drawing/2014/main" id="{D234C1F6-A62D-45BE-A20E-2276BFDCD62E}"/>
              </a:ext>
            </a:extLst>
          </p:cNvPr>
          <p:cNvSpPr txBox="1">
            <a:spLocks noChangeArrowheads="1"/>
          </p:cNvSpPr>
          <p:nvPr/>
        </p:nvSpPr>
        <p:spPr>
          <a:xfrm>
            <a:off x="3251758" y="3068960"/>
            <a:ext cx="6267565" cy="2420689"/>
          </a:xfrm>
          <a:prstGeom prst="rect">
            <a:avLst/>
          </a:prstGeom>
        </p:spPr>
        <p:txBody>
          <a:bodyPr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lang="zh-CN"/>
            </a:defPPr>
            <a:lvl1pPr algn="ctr">
              <a:lnSpc>
                <a:spcPct val="150000"/>
              </a:lnSpc>
              <a:spcBef>
                <a:spcPct val="0"/>
              </a:spcBef>
              <a:buNone/>
              <a:defRPr sz="4400" b="1">
                <a:solidFill>
                  <a:srgbClr val="CD6209"/>
                </a:solidFill>
                <a:effectLst>
                  <a:glow rad="127000">
                    <a:schemeClr val="bg1"/>
                  </a:glow>
                  <a:outerShdw blurRad="38100" dist="38100" dir="2700000" algn="tl">
                    <a:srgbClr val="000000">
                      <a:alpha val="43137"/>
                    </a:srgbClr>
                  </a:outerShdw>
                </a:effectLst>
                <a:latin typeface="微软雅黑" pitchFamily="34" charset="-122"/>
                <a:ea typeface="微软雅黑" pitchFamily="34" charset="-122"/>
                <a:cs typeface="宋体-18030"/>
              </a:defRPr>
            </a:lvl1pPr>
          </a:lstStyle>
          <a:p>
            <a:pPr algn="l"/>
            <a:r>
              <a:rPr lang="zh-CN" altLang="en-US" sz="2000" dirty="0">
                <a:effectLst>
                  <a:glow rad="127000">
                    <a:schemeClr val="bg1"/>
                  </a:glow>
                </a:effectLst>
              </a:rPr>
              <a:t>肖凤林 </a:t>
            </a:r>
            <a:endParaRPr lang="en-US" altLang="zh-CN" sz="2000" dirty="0">
              <a:effectLst>
                <a:glow rad="127000">
                  <a:schemeClr val="bg1"/>
                </a:glow>
              </a:effectLst>
            </a:endParaRPr>
          </a:p>
          <a:p>
            <a:pPr algn="l"/>
            <a:r>
              <a:rPr lang="zh-CN" altLang="en-US" sz="2000" dirty="0">
                <a:effectLst>
                  <a:glow rad="127000">
                    <a:schemeClr val="bg1"/>
                  </a:glow>
                </a:effectLst>
              </a:rPr>
              <a:t>座机： </a:t>
            </a:r>
            <a:r>
              <a:rPr lang="en-US" altLang="zh-CN" sz="2000" dirty="0">
                <a:effectLst>
                  <a:glow rad="127000">
                    <a:schemeClr val="bg1"/>
                  </a:glow>
                </a:effectLst>
              </a:rPr>
              <a:t>010-63202521</a:t>
            </a:r>
          </a:p>
          <a:p>
            <a:pPr algn="l"/>
            <a:r>
              <a:rPr lang="zh-CN" altLang="en-US" sz="2000" dirty="0">
                <a:effectLst>
                  <a:glow rad="127000">
                    <a:schemeClr val="bg1"/>
                  </a:glow>
                </a:effectLst>
              </a:rPr>
              <a:t>手机：</a:t>
            </a:r>
            <a:r>
              <a:rPr lang="en-US" altLang="zh-CN" sz="2000" dirty="0">
                <a:effectLst>
                  <a:glow rad="127000">
                    <a:schemeClr val="bg1"/>
                  </a:glow>
                </a:effectLst>
              </a:rPr>
              <a:t>13810358729</a:t>
            </a:r>
          </a:p>
          <a:p>
            <a:pPr algn="l"/>
            <a:r>
              <a:rPr lang="zh-CN" altLang="en-US" sz="2000" dirty="0">
                <a:effectLst>
                  <a:glow rad="127000">
                    <a:schemeClr val="bg1"/>
                  </a:glow>
                </a:effectLst>
              </a:rPr>
              <a:t>邮箱：</a:t>
            </a:r>
            <a:r>
              <a:rPr lang="en-US" altLang="zh-CN" sz="2000" dirty="0">
                <a:effectLst>
                  <a:glow rad="127000">
                    <a:schemeClr val="bg1"/>
                  </a:glow>
                </a:effectLst>
                <a:hlinkClick r:id="rId4"/>
              </a:rPr>
              <a:t>xiaofl@mwr.gov.cn</a:t>
            </a:r>
            <a:endParaRPr lang="en-US" altLang="zh-CN" sz="2000" dirty="0">
              <a:effectLst>
                <a:glow rad="127000">
                  <a:schemeClr val="bg1"/>
                </a:glow>
              </a:effectLst>
            </a:endParaRPr>
          </a:p>
          <a:p>
            <a:pPr algn="l"/>
            <a:r>
              <a:rPr lang="en-US" altLang="zh-CN" sz="2000" dirty="0">
                <a:effectLst>
                  <a:glow rad="127000">
                    <a:schemeClr val="bg1"/>
                  </a:glow>
                </a:effectLst>
              </a:rPr>
              <a:t>QQ</a:t>
            </a:r>
            <a:r>
              <a:rPr lang="zh-CN" altLang="en-US" sz="2000" dirty="0">
                <a:effectLst>
                  <a:glow rad="127000">
                    <a:schemeClr val="bg1"/>
                  </a:glow>
                </a:effectLst>
              </a:rPr>
              <a:t> ： </a:t>
            </a:r>
            <a:r>
              <a:rPr lang="en-US" altLang="zh-CN" sz="2000" dirty="0">
                <a:effectLst>
                  <a:glow rad="127000">
                    <a:schemeClr val="bg1"/>
                  </a:glow>
                </a:effectLst>
              </a:rPr>
              <a:t>1519570791</a:t>
            </a:r>
          </a:p>
          <a:p>
            <a:pPr algn="l"/>
            <a:endParaRPr lang="en-US" altLang="zh-CN" sz="2000" dirty="0">
              <a:effectLst>
                <a:glow rad="127000">
                  <a:schemeClr val="bg1"/>
                </a:glow>
              </a:effectLst>
            </a:endParaRPr>
          </a:p>
        </p:txBody>
      </p:sp>
    </p:spTree>
    <p:custDataLst>
      <p:tags r:id="rId1"/>
    </p:custDataLst>
    <p:extLst>
      <p:ext uri="{BB962C8B-B14F-4D97-AF65-F5344CB8AC3E}">
        <p14:creationId xmlns:p14="http://schemas.microsoft.com/office/powerpoint/2010/main" val="1418193299"/>
      </p:ext>
    </p:extLst>
  </p:cSld>
  <p:clrMapOvr>
    <a:masterClrMapping/>
  </p:clrMapOvr>
  <p:transition advTm="4625"/>
  <p:extLst mod="1">
    <p:ext uri="{E180D4A7-C9FB-4DFB-919C-405C955672EB}">
      <p14:showEvtLst xmlns:p14="http://schemas.microsoft.com/office/powerpoint/2010/main">
        <p14:playEvt time="0" objId="4"/>
        <p14:stopEvt time="4262" objId="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一、目标任务</a:t>
            </a:r>
          </a:p>
        </p:txBody>
      </p:sp>
      <p:grpSp>
        <p:nvGrpSpPr>
          <p:cNvPr id="72" name="组合 71"/>
          <p:cNvGrpSpPr/>
          <p:nvPr/>
        </p:nvGrpSpPr>
        <p:grpSpPr>
          <a:xfrm>
            <a:off x="323528" y="1196752"/>
            <a:ext cx="8528012" cy="3964751"/>
            <a:chOff x="238125" y="773936"/>
            <a:chExt cx="5741186" cy="3285958"/>
          </a:xfrm>
        </p:grpSpPr>
        <p:sp>
          <p:nvSpPr>
            <p:cNvPr id="73" name="文本框 72"/>
            <p:cNvSpPr txBox="1"/>
            <p:nvPr/>
          </p:nvSpPr>
          <p:spPr bwMode="auto">
            <a:xfrm>
              <a:off x="381792" y="1266735"/>
              <a:ext cx="5453858" cy="2793159"/>
            </a:xfrm>
            <a:prstGeom prst="rect">
              <a:avLst/>
            </a:prstGeom>
            <a:noFill/>
          </p:spPr>
          <p:txBody>
            <a:bodyPr wrap="square">
              <a:spAutoFit/>
            </a:bodyPr>
            <a:lstStyle/>
            <a:p>
              <a:pPr indent="457200" algn="just">
                <a:lnSpc>
                  <a:spcPct val="150000"/>
                </a:lnSpc>
                <a:defRPr/>
              </a:pPr>
              <a:r>
                <a:rPr lang="zh-CN" altLang="en-US" kern="100" dirty="0">
                  <a:latin typeface="+mn-ea"/>
                </a:rPr>
                <a:t>以</a:t>
              </a:r>
              <a:r>
                <a:rPr lang="zh-CN" altLang="en-US" kern="100" dirty="0">
                  <a:solidFill>
                    <a:srgbClr val="FF0000"/>
                  </a:solidFill>
                  <a:latin typeface="+mn-ea"/>
                </a:rPr>
                <a:t>保护水资源、防治水污染、改善水环境、修复水生态</a:t>
              </a:r>
              <a:r>
                <a:rPr lang="zh-CN" altLang="en-US" kern="100" dirty="0">
                  <a:latin typeface="+mn-ea"/>
                </a:rPr>
                <a:t>为主要核心目标，充分利用河道网格化管理思想，基于云计算、互联网</a:t>
              </a:r>
              <a:r>
                <a:rPr lang="en-US" altLang="zh-CN" kern="100" dirty="0">
                  <a:latin typeface="+mn-ea"/>
                </a:rPr>
                <a:t>+</a:t>
              </a:r>
              <a:r>
                <a:rPr lang="zh-CN" altLang="en-US" kern="100" dirty="0">
                  <a:latin typeface="+mn-ea"/>
                </a:rPr>
                <a:t>、大数据、遥感监测等技术手段，对</a:t>
              </a:r>
              <a:r>
                <a:rPr lang="zh-CN" altLang="en-US" kern="100" dirty="0">
                  <a:solidFill>
                    <a:srgbClr val="FF0000"/>
                  </a:solidFill>
                  <a:latin typeface="+mn-ea"/>
                </a:rPr>
                <a:t>省、市、县、乡（村）</a:t>
              </a:r>
              <a:r>
                <a:rPr lang="zh-CN" altLang="en-US" kern="100" dirty="0">
                  <a:latin typeface="+mn-ea"/>
                </a:rPr>
                <a:t>分级管理，整合现有各种基础数据、监测数据，利用已有的网络、计算等资源，</a:t>
              </a:r>
              <a:r>
                <a:rPr lang="zh-CN" altLang="en-US" kern="100" dirty="0">
                  <a:solidFill>
                    <a:srgbClr val="FF0000"/>
                  </a:solidFill>
                  <a:latin typeface="+mn-ea"/>
                </a:rPr>
                <a:t>面向各级领导、工作人员、社会公众</a:t>
              </a:r>
              <a:r>
                <a:rPr lang="zh-CN" altLang="en-US" kern="100" dirty="0">
                  <a:latin typeface="+mn-ea"/>
                </a:rPr>
                <a:t>提供不同层次、不同维度、不同载体的查询管理和考核系统，实现对河道的</a:t>
              </a:r>
              <a:r>
                <a:rPr lang="zh-CN" altLang="en-US" kern="100" dirty="0">
                  <a:solidFill>
                    <a:srgbClr val="FF0000"/>
                  </a:solidFill>
                  <a:latin typeface="+mn-ea"/>
                </a:rPr>
                <a:t>长效管理</a:t>
              </a:r>
              <a:r>
                <a:rPr lang="zh-CN" altLang="en-US" kern="100" dirty="0">
                  <a:latin typeface="+mn-ea"/>
                </a:rPr>
                <a:t>。</a:t>
              </a:r>
              <a:endParaRPr lang="en-US" altLang="zh-CN" kern="100" dirty="0">
                <a:latin typeface="+mn-ea"/>
              </a:endParaRPr>
            </a:p>
            <a:p>
              <a:pPr algn="just">
                <a:lnSpc>
                  <a:spcPct val="150000"/>
                </a:lnSpc>
                <a:defRPr/>
              </a:pPr>
              <a:endParaRPr lang="en-US" altLang="zh-CN" kern="100" dirty="0">
                <a:latin typeface="+mn-ea"/>
              </a:endParaRPr>
            </a:p>
            <a:p>
              <a:pPr algn="just">
                <a:lnSpc>
                  <a:spcPct val="150000"/>
                </a:lnSpc>
                <a:defRPr/>
              </a:pPr>
              <a:endParaRPr lang="zh-CN" altLang="en-US" sz="1600" kern="100" dirty="0">
                <a:latin typeface="+mn-ea"/>
              </a:endParaRPr>
            </a:p>
          </p:txBody>
        </p:sp>
        <p:grpSp>
          <p:nvGrpSpPr>
            <p:cNvPr id="74" name="组合 73"/>
            <p:cNvGrpSpPr>
              <a:grpSpLocks/>
            </p:cNvGrpSpPr>
            <p:nvPr/>
          </p:nvGrpSpPr>
          <p:grpSpPr bwMode="auto">
            <a:xfrm>
              <a:off x="238125" y="773936"/>
              <a:ext cx="5741186" cy="2951897"/>
              <a:chOff x="238407" y="774120"/>
              <a:chExt cx="5740407" cy="2950684"/>
            </a:xfrm>
          </p:grpSpPr>
          <p:grpSp>
            <p:nvGrpSpPr>
              <p:cNvPr id="75" name="组合 3"/>
              <p:cNvGrpSpPr>
                <a:grpSpLocks/>
              </p:cNvGrpSpPr>
              <p:nvPr/>
            </p:nvGrpSpPr>
            <p:grpSpPr bwMode="auto">
              <a:xfrm>
                <a:off x="238407" y="774120"/>
                <a:ext cx="5740407" cy="2950684"/>
                <a:chOff x="238407" y="774120"/>
                <a:chExt cx="5740407" cy="2950684"/>
              </a:xfrm>
            </p:grpSpPr>
            <p:sp>
              <p:nvSpPr>
                <p:cNvPr id="77" name="矩形 76"/>
                <p:cNvSpPr/>
                <p:nvPr/>
              </p:nvSpPr>
              <p:spPr>
                <a:xfrm>
                  <a:off x="238407" y="997042"/>
                  <a:ext cx="5712639" cy="2377763"/>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8" name="文本框 77"/>
                <p:cNvSpPr txBox="1"/>
                <p:nvPr/>
              </p:nvSpPr>
              <p:spPr>
                <a:xfrm>
                  <a:off x="382055" y="793591"/>
                  <a:ext cx="2359877" cy="331472"/>
                </a:xfrm>
                <a:prstGeom prst="rect">
                  <a:avLst/>
                </a:prstGeom>
                <a:blipFill>
                  <a:blip r:embed="rId3"/>
                  <a:stretch>
                    <a:fillRect t="-45000"/>
                  </a:stretch>
                </a:blipFill>
              </p:spPr>
              <p:txBody>
                <a:bodyPr wrap="square">
                  <a:spAutoFit/>
                </a:bodyPr>
                <a:lstStyle/>
                <a:p>
                  <a:pPr algn="ctr">
                    <a:spcBef>
                      <a:spcPts val="600"/>
                    </a:spcBef>
                    <a:defRPr/>
                  </a:pPr>
                  <a:r>
                    <a:rPr lang="en-US" altLang="zh-CN" sz="2000" b="1" dirty="0">
                      <a:solidFill>
                        <a:schemeClr val="bg2">
                          <a:lumMod val="25000"/>
                        </a:schemeClr>
                      </a:solidFill>
                    </a:rPr>
                    <a:t>    </a:t>
                  </a:r>
                  <a:r>
                    <a:rPr lang="zh-CN" altLang="en-US" sz="2000" b="1" dirty="0">
                      <a:solidFill>
                        <a:schemeClr val="bg2">
                          <a:lumMod val="25000"/>
                        </a:schemeClr>
                      </a:solidFill>
                    </a:rPr>
                    <a:t>省级河长制信息系统</a:t>
                  </a:r>
                </a:p>
              </p:txBody>
            </p:sp>
            <p:sp>
              <p:nvSpPr>
                <p:cNvPr id="79" name="矩形 78"/>
                <p:cNvSpPr/>
                <p:nvPr/>
              </p:nvSpPr>
              <p:spPr>
                <a:xfrm>
                  <a:off x="452532" y="774120"/>
                  <a:ext cx="171427" cy="46177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0" name="组合 78"/>
                <p:cNvGrpSpPr>
                  <a:grpSpLocks/>
                </p:cNvGrpSpPr>
                <p:nvPr/>
              </p:nvGrpSpPr>
              <p:grpSpPr bwMode="auto">
                <a:xfrm>
                  <a:off x="5431970" y="3112890"/>
                  <a:ext cx="546844" cy="611914"/>
                  <a:chOff x="5564238" y="3054793"/>
                  <a:chExt cx="410677" cy="459543"/>
                </a:xfrm>
              </p:grpSpPr>
              <p:sp>
                <p:nvSpPr>
                  <p:cNvPr id="81" name="矩形 80"/>
                  <p:cNvSpPr/>
                  <p:nvPr/>
                </p:nvSpPr>
                <p:spPr>
                  <a:xfrm>
                    <a:off x="5605382" y="3144907"/>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2" name="矩形 81"/>
                  <p:cNvSpPr/>
                  <p:nvPr/>
                </p:nvSpPr>
                <p:spPr>
                  <a:xfrm>
                    <a:off x="5564238" y="3054793"/>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76" name="文本框 79"/>
              <p:cNvSpPr txBox="1">
                <a:spLocks noChangeArrowheads="1"/>
              </p:cNvSpPr>
              <p:nvPr/>
            </p:nvSpPr>
            <p:spPr bwMode="auto">
              <a:xfrm>
                <a:off x="5488594" y="3095422"/>
                <a:ext cx="478324" cy="331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endParaRPr lang="zh-CN" altLang="en-US" sz="2000" dirty="0">
                  <a:solidFill>
                    <a:schemeClr val="bg1"/>
                  </a:solidFill>
                  <a:latin typeface="Impact" pitchFamily="34" charset="0"/>
                </a:endParaRPr>
              </a:p>
            </p:txBody>
          </p:sp>
        </p:grpSp>
      </p:grpSp>
      <p:grpSp>
        <p:nvGrpSpPr>
          <p:cNvPr id="83" name="组合 82"/>
          <p:cNvGrpSpPr/>
          <p:nvPr/>
        </p:nvGrpSpPr>
        <p:grpSpPr>
          <a:xfrm>
            <a:off x="6732240" y="79637"/>
            <a:ext cx="2321497" cy="565669"/>
            <a:chOff x="827585" y="991123"/>
            <a:chExt cx="3304883" cy="565669"/>
          </a:xfrm>
        </p:grpSpPr>
        <p:grpSp>
          <p:nvGrpSpPr>
            <p:cNvPr id="84" name="组合 57"/>
            <p:cNvGrpSpPr/>
            <p:nvPr/>
          </p:nvGrpSpPr>
          <p:grpSpPr>
            <a:xfrm>
              <a:off x="827585" y="991123"/>
              <a:ext cx="3304883" cy="565669"/>
              <a:chOff x="6047791" y="2161660"/>
              <a:chExt cx="1164740" cy="835430"/>
            </a:xfrm>
          </p:grpSpPr>
          <p:sp>
            <p:nvSpPr>
              <p:cNvPr id="86"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87"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85" name="矩形 84"/>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2</a:t>
              </a:r>
              <a:r>
                <a:rPr kumimoji="1" lang="zh-CN" altLang="en-US" sz="2000" b="1" dirty="0">
                  <a:solidFill>
                    <a:prstClr val="white"/>
                  </a:solidFill>
                  <a:latin typeface="微软雅黑" pitchFamily="34" charset="-122"/>
                  <a:cs typeface="Arial Unicode MS" pitchFamily="34" charset="-122"/>
                </a:rPr>
                <a:t>、建设目标</a:t>
              </a:r>
            </a:p>
          </p:txBody>
        </p:sp>
      </p:grpSp>
    </p:spTree>
    <p:extLst>
      <p:ext uri="{BB962C8B-B14F-4D97-AF65-F5344CB8AC3E}">
        <p14:creationId xmlns:p14="http://schemas.microsoft.com/office/powerpoint/2010/main" val="3780821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4">
            <a:extLst>
              <a:ext uri="{FF2B5EF4-FFF2-40B4-BE49-F238E27FC236}">
                <a16:creationId xmlns:a16="http://schemas.microsoft.com/office/drawing/2014/main" id="{FC3E680F-0FE3-49B2-A56D-5B941894B41A}"/>
              </a:ext>
            </a:extLst>
          </p:cNvPr>
          <p:cNvSpPr txBox="1">
            <a:spLocks noChangeArrowheads="1"/>
          </p:cNvSpPr>
          <p:nvPr/>
        </p:nvSpPr>
        <p:spPr bwMode="auto">
          <a:xfrm>
            <a:off x="0" y="1066800"/>
            <a:ext cx="9220200"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50000"/>
              </a:lnSpc>
              <a:buFont typeface="Wingdings" panose="05000000000000000000" pitchFamily="2" charset="2"/>
              <a:buChar char="p"/>
            </a:pPr>
            <a:r>
              <a:rPr lang="zh-CN" altLang="en-US" sz="2000" b="1" dirty="0">
                <a:solidFill>
                  <a:srgbClr val="FF0000"/>
                </a:solidFill>
                <a:latin typeface="+mn-ea"/>
              </a:rPr>
              <a:t>一个整合共享的数据中心：</a:t>
            </a:r>
            <a:r>
              <a:rPr lang="zh-CN" altLang="en-US" sz="2000" b="1" dirty="0">
                <a:solidFill>
                  <a:srgbClr val="262626"/>
                </a:solidFill>
                <a:latin typeface="+mn-ea"/>
              </a:rPr>
              <a:t>有效利用现有数据资源，按照统一水利数据模型，构建河长制的数据资源体系</a:t>
            </a:r>
            <a:endParaRPr lang="en-US" altLang="zh-CN" sz="2000" b="1" dirty="0">
              <a:solidFill>
                <a:srgbClr val="262626"/>
              </a:solidFill>
              <a:latin typeface="+mn-ea"/>
            </a:endParaRPr>
          </a:p>
          <a:p>
            <a:pPr>
              <a:lnSpc>
                <a:spcPct val="150000"/>
              </a:lnSpc>
              <a:buFont typeface="Wingdings" panose="05000000000000000000" pitchFamily="2" charset="2"/>
              <a:buChar char="p"/>
            </a:pPr>
            <a:r>
              <a:rPr lang="zh-CN" altLang="en-US" sz="2000" b="1" dirty="0">
                <a:solidFill>
                  <a:srgbClr val="FF0000"/>
                </a:solidFill>
                <a:latin typeface="+mn-ea"/>
              </a:rPr>
              <a:t>一个综合信息服务和管理的业务平台（</a:t>
            </a:r>
            <a:r>
              <a:rPr lang="en-US" altLang="zh-CN" sz="2000" b="1" dirty="0">
                <a:solidFill>
                  <a:srgbClr val="FF0000"/>
                </a:solidFill>
                <a:latin typeface="+mn-ea"/>
              </a:rPr>
              <a:t>5</a:t>
            </a:r>
            <a:r>
              <a:rPr lang="zh-CN" altLang="en-US" sz="2000" b="1" dirty="0">
                <a:solidFill>
                  <a:srgbClr val="FF0000"/>
                </a:solidFill>
                <a:latin typeface="+mn-ea"/>
              </a:rPr>
              <a:t>个子系统）：</a:t>
            </a:r>
            <a:r>
              <a:rPr lang="zh-CN" altLang="en-US" sz="2000" b="1" dirty="0">
                <a:latin typeface="+mn-ea"/>
              </a:rPr>
              <a:t>以服务河长制及其六项主要任务和四项保障措施落实为宗旨，为河长制的管理提供信息化支撑。</a:t>
            </a:r>
            <a:endParaRPr lang="en-US" altLang="zh-CN" sz="2000" b="1" dirty="0">
              <a:latin typeface="+mn-ea"/>
            </a:endParaRPr>
          </a:p>
          <a:p>
            <a:pPr>
              <a:lnSpc>
                <a:spcPct val="150000"/>
              </a:lnSpc>
              <a:buFont typeface="Wingdings" panose="05000000000000000000" pitchFamily="2" charset="2"/>
              <a:buChar char="p"/>
            </a:pPr>
            <a:r>
              <a:rPr lang="zh-CN" altLang="en-US" sz="2000" b="1" dirty="0">
                <a:solidFill>
                  <a:srgbClr val="FF0000"/>
                </a:solidFill>
                <a:latin typeface="+mn-ea"/>
              </a:rPr>
              <a:t>一个移动端应用（</a:t>
            </a:r>
            <a:r>
              <a:rPr lang="en-US" altLang="zh-CN" sz="2000" b="1" dirty="0">
                <a:solidFill>
                  <a:srgbClr val="FF0000"/>
                </a:solidFill>
                <a:latin typeface="+mn-ea"/>
              </a:rPr>
              <a:t>APP&amp;</a:t>
            </a:r>
            <a:r>
              <a:rPr lang="zh-CN" altLang="en-US" sz="2000" b="1" dirty="0">
                <a:solidFill>
                  <a:srgbClr val="FF0000"/>
                </a:solidFill>
                <a:latin typeface="+mn-ea"/>
              </a:rPr>
              <a:t>微信公众号）：</a:t>
            </a:r>
            <a:r>
              <a:rPr lang="zh-CN" altLang="en-US" sz="2000" b="1" dirty="0">
                <a:latin typeface="+mn-ea"/>
              </a:rPr>
              <a:t>为各级河长、巡查人员、公众，提供一个便捷的信息上报、信息查询、事务办理的工作平台。接受社会公众的举报、监督。使社会公众广泛参与到河长制的工作中来。</a:t>
            </a:r>
            <a:endParaRPr lang="en-US" altLang="zh-CN" sz="2000" b="1" dirty="0">
              <a:latin typeface="+mn-ea"/>
            </a:endParaRPr>
          </a:p>
        </p:txBody>
      </p:sp>
      <p:sp>
        <p:nvSpPr>
          <p:cNvPr id="6" name="标题 1">
            <a:extLst>
              <a:ext uri="{FF2B5EF4-FFF2-40B4-BE49-F238E27FC236}">
                <a16:creationId xmlns:a16="http://schemas.microsoft.com/office/drawing/2014/main" id="{7450AB51-2FB2-4DC0-A396-FE3271BAEFC8}"/>
              </a:ext>
            </a:extLst>
          </p:cNvPr>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一、目标任务</a:t>
            </a:r>
          </a:p>
        </p:txBody>
      </p:sp>
      <p:grpSp>
        <p:nvGrpSpPr>
          <p:cNvPr id="7" name="组合 6">
            <a:extLst>
              <a:ext uri="{FF2B5EF4-FFF2-40B4-BE49-F238E27FC236}">
                <a16:creationId xmlns:a16="http://schemas.microsoft.com/office/drawing/2014/main" id="{EC871326-D317-4B3E-80C7-F4AC9EA60053}"/>
              </a:ext>
            </a:extLst>
          </p:cNvPr>
          <p:cNvGrpSpPr/>
          <p:nvPr/>
        </p:nvGrpSpPr>
        <p:grpSpPr>
          <a:xfrm>
            <a:off x="6948264" y="79637"/>
            <a:ext cx="2105473" cy="565669"/>
            <a:chOff x="827585" y="991123"/>
            <a:chExt cx="3304883" cy="565669"/>
          </a:xfrm>
        </p:grpSpPr>
        <p:grpSp>
          <p:nvGrpSpPr>
            <p:cNvPr id="8" name="组合 57">
              <a:extLst>
                <a:ext uri="{FF2B5EF4-FFF2-40B4-BE49-F238E27FC236}">
                  <a16:creationId xmlns:a16="http://schemas.microsoft.com/office/drawing/2014/main" id="{22C85E0E-623C-4AD0-B043-04B5CC074A53}"/>
                </a:ext>
              </a:extLst>
            </p:cNvPr>
            <p:cNvGrpSpPr/>
            <p:nvPr/>
          </p:nvGrpSpPr>
          <p:grpSpPr>
            <a:xfrm>
              <a:off x="827585" y="991123"/>
              <a:ext cx="3304883" cy="565669"/>
              <a:chOff x="6047791" y="2161660"/>
              <a:chExt cx="1164740" cy="835430"/>
            </a:xfrm>
          </p:grpSpPr>
          <p:sp>
            <p:nvSpPr>
              <p:cNvPr id="10" name="AutoShape 67">
                <a:extLst>
                  <a:ext uri="{FF2B5EF4-FFF2-40B4-BE49-F238E27FC236}">
                    <a16:creationId xmlns:a16="http://schemas.microsoft.com/office/drawing/2014/main" id="{E016DBC1-345B-4F4F-B1D1-821B893E3EFD}"/>
                  </a:ext>
                </a:extLst>
              </p:cNvPr>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11" name="任意多边形 30">
                <a:extLst>
                  <a:ext uri="{FF2B5EF4-FFF2-40B4-BE49-F238E27FC236}">
                    <a16:creationId xmlns:a16="http://schemas.microsoft.com/office/drawing/2014/main" id="{B60DEDFD-E1AB-42FD-9608-DD4027350636}"/>
                  </a:ext>
                </a:extLst>
              </p:cNvPr>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9" name="矩形 8">
              <a:extLst>
                <a:ext uri="{FF2B5EF4-FFF2-40B4-BE49-F238E27FC236}">
                  <a16:creationId xmlns:a16="http://schemas.microsoft.com/office/drawing/2014/main" id="{254564D9-E79E-42EC-A127-77E1E098ABAC}"/>
                </a:ext>
              </a:extLst>
            </p:cNvPr>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Times New Roman" panose="02020603050405020304" pitchFamily="18" charset="0"/>
                  <a:cs typeface="Times New Roman" panose="02020603050405020304" pitchFamily="18" charset="0"/>
                </a:rPr>
                <a:t>3</a:t>
              </a:r>
              <a:r>
                <a:rPr kumimoji="1" lang="zh-CN" altLang="en-US" sz="2000" b="1" dirty="0">
                  <a:solidFill>
                    <a:prstClr val="white"/>
                  </a:solidFill>
                  <a:latin typeface="Times New Roman" panose="02020603050405020304" pitchFamily="18" charset="0"/>
                  <a:cs typeface="Times New Roman" panose="02020603050405020304" pitchFamily="18" charset="0"/>
                </a:rPr>
                <a:t>、</a:t>
              </a:r>
              <a:r>
                <a:rPr kumimoji="1" lang="zh-CN" altLang="en-US" sz="2000" b="1" dirty="0">
                  <a:solidFill>
                    <a:prstClr val="white"/>
                  </a:solidFill>
                  <a:latin typeface="微软雅黑" pitchFamily="34" charset="-122"/>
                  <a:cs typeface="Arial Unicode MS" pitchFamily="34" charset="-122"/>
                </a:rPr>
                <a:t>建设任务</a:t>
              </a:r>
            </a:p>
          </p:txBody>
        </p:sp>
      </p:grpSp>
    </p:spTree>
    <p:extLst>
      <p:ext uri="{BB962C8B-B14F-4D97-AF65-F5344CB8AC3E}">
        <p14:creationId xmlns:p14="http://schemas.microsoft.com/office/powerpoint/2010/main" val="3825336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标题 92"/>
          <p:cNvSpPr>
            <a:spLocks noGrp="1"/>
          </p:cNvSpPr>
          <p:nvPr>
            <p:ph type="title"/>
          </p:nvPr>
        </p:nvSpPr>
        <p:spPr/>
        <p:txBody>
          <a:bodyPr/>
          <a:lstStyle/>
          <a:p>
            <a:pPr algn="ctr"/>
            <a:r>
              <a:rPr lang="zh-CN" altLang="en-US" dirty="0"/>
              <a:t>汇报内容</a:t>
            </a:r>
          </a:p>
        </p:txBody>
      </p:sp>
      <p:grpSp>
        <p:nvGrpSpPr>
          <p:cNvPr id="94" name="组合 93"/>
          <p:cNvGrpSpPr/>
          <p:nvPr/>
        </p:nvGrpSpPr>
        <p:grpSpPr>
          <a:xfrm>
            <a:off x="392097" y="1757681"/>
            <a:ext cx="8310372" cy="682649"/>
            <a:chOff x="1513606" y="1549364"/>
            <a:chExt cx="6120680" cy="673062"/>
          </a:xfrm>
        </p:grpSpPr>
        <p:sp>
          <p:nvSpPr>
            <p:cNvPr id="95" name="AutoShape 67"/>
            <p:cNvSpPr>
              <a:spLocks noChangeArrowheads="1"/>
            </p:cNvSpPr>
            <p:nvPr/>
          </p:nvSpPr>
          <p:spPr bwMode="gray">
            <a:xfrm>
              <a:off x="1854754" y="1579393"/>
              <a:ext cx="5484743" cy="626600"/>
            </a:xfrm>
            <a:prstGeom prst="roundRect">
              <a:avLst>
                <a:gd name="adj" fmla="val 12699"/>
              </a:avLst>
            </a:prstGeom>
            <a:solidFill>
              <a:schemeClr val="accent6">
                <a:lumMod val="75000"/>
              </a:schemeClr>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96" name="任意多边形 95"/>
            <p:cNvSpPr/>
            <p:nvPr/>
          </p:nvSpPr>
          <p:spPr>
            <a:xfrm>
              <a:off x="1513606" y="1549364"/>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97" name="Rectangle 109"/>
            <p:cNvSpPr>
              <a:spLocks noChangeArrowheads="1"/>
            </p:cNvSpPr>
            <p:nvPr/>
          </p:nvSpPr>
          <p:spPr bwMode="auto">
            <a:xfrm>
              <a:off x="2142408" y="1651673"/>
              <a:ext cx="5197090" cy="570753"/>
            </a:xfrm>
            <a:prstGeom prst="roundRect">
              <a:avLst/>
            </a:prstGeom>
            <a:noFill/>
            <a:ln w="9525" cap="flat" cmpd="sng" algn="ctr">
              <a:noFill/>
              <a:prstDash val="solid"/>
            </a:ln>
            <a:effectLst/>
          </p:spPr>
          <p:txBody>
            <a:bodyPr wrap="square">
              <a:spAutoFit/>
            </a:bodyPr>
            <a:lstStyle/>
            <a:p>
              <a:pPr lvl="0">
                <a:defRPr/>
              </a:pPr>
              <a:r>
                <a:rPr lang="zh-CN" altLang="en-US" sz="2800" b="1" kern="0" dirty="0">
                  <a:solidFill>
                    <a:sysClr val="window" lastClr="FFFFFF"/>
                  </a:solidFill>
                  <a:latin typeface="微软雅黑" pitchFamily="34" charset="-122"/>
                  <a:ea typeface="微软雅黑" pitchFamily="34" charset="-122"/>
                </a:rPr>
                <a:t>二、总体框架</a:t>
              </a:r>
            </a:p>
          </p:txBody>
        </p:sp>
      </p:grpSp>
      <p:grpSp>
        <p:nvGrpSpPr>
          <p:cNvPr id="98" name="组合 97"/>
          <p:cNvGrpSpPr/>
          <p:nvPr/>
        </p:nvGrpSpPr>
        <p:grpSpPr>
          <a:xfrm>
            <a:off x="392097" y="918014"/>
            <a:ext cx="8310372" cy="696560"/>
            <a:chOff x="1513606" y="2726079"/>
            <a:chExt cx="6120680" cy="686777"/>
          </a:xfrm>
        </p:grpSpPr>
        <p:sp>
          <p:nvSpPr>
            <p:cNvPr id="99" name="AutoShape 67"/>
            <p:cNvSpPr>
              <a:spLocks noChangeArrowheads="1"/>
            </p:cNvSpPr>
            <p:nvPr/>
          </p:nvSpPr>
          <p:spPr bwMode="gray">
            <a:xfrm>
              <a:off x="1887382" y="2726079"/>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100" name="任意多边形 99"/>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101"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一、目标任务</a:t>
              </a:r>
            </a:p>
          </p:txBody>
        </p:sp>
      </p:grpSp>
      <p:grpSp>
        <p:nvGrpSpPr>
          <p:cNvPr id="21" name="组合 20"/>
          <p:cNvGrpSpPr/>
          <p:nvPr/>
        </p:nvGrpSpPr>
        <p:grpSpPr>
          <a:xfrm>
            <a:off x="392097" y="2620221"/>
            <a:ext cx="8310372" cy="668422"/>
            <a:chOff x="1513606" y="2753822"/>
            <a:chExt cx="6120680" cy="659034"/>
          </a:xfrm>
        </p:grpSpPr>
        <p:sp>
          <p:nvSpPr>
            <p:cNvPr id="22"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a:solidFill>
                  <a:srgbClr val="FFFFFF"/>
                </a:solidFill>
                <a:latin typeface="微软雅黑" pitchFamily="34" charset="-122"/>
                <a:ea typeface="微软雅黑" pitchFamily="34" charset="-122"/>
              </a:endParaRPr>
            </a:p>
          </p:txBody>
        </p:sp>
        <p:sp>
          <p:nvSpPr>
            <p:cNvPr id="23" name="任意多边形 22"/>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4"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三、系统组成</a:t>
              </a:r>
            </a:p>
          </p:txBody>
        </p:sp>
      </p:grpSp>
      <p:grpSp>
        <p:nvGrpSpPr>
          <p:cNvPr id="25" name="组合 24"/>
          <p:cNvGrpSpPr/>
          <p:nvPr/>
        </p:nvGrpSpPr>
        <p:grpSpPr>
          <a:xfrm>
            <a:off x="392097" y="3432854"/>
            <a:ext cx="8310372" cy="668422"/>
            <a:chOff x="1513606" y="2753822"/>
            <a:chExt cx="6120680" cy="659034"/>
          </a:xfrm>
        </p:grpSpPr>
        <p:sp>
          <p:nvSpPr>
            <p:cNvPr id="26" name="AutoShape 67"/>
            <p:cNvSpPr>
              <a:spLocks noChangeArrowheads="1"/>
            </p:cNvSpPr>
            <p:nvPr/>
          </p:nvSpPr>
          <p:spPr bwMode="gray">
            <a:xfrm>
              <a:off x="1854754" y="2783851"/>
              <a:ext cx="5484743" cy="626600"/>
            </a:xfrm>
            <a:prstGeom prst="roundRect">
              <a:avLst>
                <a:gd name="adj" fmla="val 12699"/>
              </a:avLst>
            </a:prstGeom>
            <a:solidFill>
              <a:srgbClr val="0070C0"/>
            </a:solidFill>
            <a:ln w="12700" algn="ctr">
              <a:solidFill>
                <a:srgbClr val="A6A6A6"/>
              </a:solidFill>
              <a:miter lim="800000"/>
            </a:ln>
            <a:effectLst>
              <a:reflection blurRad="6350" stA="38000" endPos="20000" dir="5400000" sy="-100000" algn="bl" rotWithShape="0"/>
            </a:effectLst>
          </p:spPr>
          <p:txBody>
            <a:bodyPr wrap="none" anchor="ctr"/>
            <a:lstStyle/>
            <a:p>
              <a:endParaRPr lang="zh-CN" altLang="en-US" sz="2800" b="1" kern="0" dirty="0">
                <a:solidFill>
                  <a:srgbClr val="FFFFFF"/>
                </a:solidFill>
                <a:latin typeface="微软雅黑" pitchFamily="34" charset="-122"/>
                <a:ea typeface="微软雅黑" pitchFamily="34" charset="-122"/>
              </a:endParaRPr>
            </a:p>
          </p:txBody>
        </p:sp>
        <p:sp>
          <p:nvSpPr>
            <p:cNvPr id="27" name="任意多边形 26"/>
            <p:cNvSpPr/>
            <p:nvPr/>
          </p:nvSpPr>
          <p:spPr>
            <a:xfrm>
              <a:off x="1513606" y="2753822"/>
              <a:ext cx="6120680" cy="241055"/>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0 w 2480647"/>
                <a:gd name="connsiteY0-932" fmla="*/ 468547 h 468547"/>
                <a:gd name="connsiteX1-933" fmla="*/ 806950 w 2480647"/>
                <a:gd name="connsiteY1-934" fmla="*/ 202065 h 468547"/>
                <a:gd name="connsiteX2-935" fmla="*/ 1900490 w 2480647"/>
                <a:gd name="connsiteY2-936" fmla="*/ 165351 h 468547"/>
                <a:gd name="connsiteX3-937" fmla="*/ 2472150 w 2480647"/>
                <a:gd name="connsiteY3-938" fmla="*/ 434466 h 468547"/>
                <a:gd name="connsiteX4-939" fmla="*/ 2464163 w 2480647"/>
                <a:gd name="connsiteY4-940" fmla="*/ 135619 h 468547"/>
                <a:gd name="connsiteX5-941" fmla="*/ 2216206 w 2480647"/>
                <a:gd name="connsiteY5-942" fmla="*/ 1778 h 468547"/>
                <a:gd name="connsiteX6-943" fmla="*/ 214427 w 2480647"/>
                <a:gd name="connsiteY6-944" fmla="*/ 0 h 468547"/>
                <a:gd name="connsiteX7-945" fmla="*/ 84916 w 2480647"/>
                <a:gd name="connsiteY7-946" fmla="*/ 49441 h 468547"/>
                <a:gd name="connsiteX8-947" fmla="*/ 2981 w 2480647"/>
                <a:gd name="connsiteY8-948" fmla="*/ 254546 h 468547"/>
                <a:gd name="connsiteX9-949" fmla="*/ 0 w 2480647"/>
                <a:gd name="connsiteY9-950" fmla="*/ 468547 h 468547"/>
                <a:gd name="connsiteX0-951" fmla="*/ 0 w 2480647"/>
                <a:gd name="connsiteY0-952" fmla="*/ 468547 h 626797"/>
                <a:gd name="connsiteX1-953" fmla="*/ 806950 w 2480647"/>
                <a:gd name="connsiteY1-954" fmla="*/ 202065 h 626797"/>
                <a:gd name="connsiteX2-955" fmla="*/ 1813085 w 2480647"/>
                <a:gd name="connsiteY2-956" fmla="*/ 602985 h 626797"/>
                <a:gd name="connsiteX3-957" fmla="*/ 2472150 w 2480647"/>
                <a:gd name="connsiteY3-958" fmla="*/ 434466 h 626797"/>
                <a:gd name="connsiteX4-959" fmla="*/ 2464163 w 2480647"/>
                <a:gd name="connsiteY4-960" fmla="*/ 135619 h 626797"/>
                <a:gd name="connsiteX5-961" fmla="*/ 2216206 w 2480647"/>
                <a:gd name="connsiteY5-962" fmla="*/ 1778 h 626797"/>
                <a:gd name="connsiteX6-963" fmla="*/ 214427 w 2480647"/>
                <a:gd name="connsiteY6-964" fmla="*/ 0 h 626797"/>
                <a:gd name="connsiteX7-965" fmla="*/ 84916 w 2480647"/>
                <a:gd name="connsiteY7-966" fmla="*/ 49441 h 626797"/>
                <a:gd name="connsiteX8-967" fmla="*/ 2981 w 2480647"/>
                <a:gd name="connsiteY8-968" fmla="*/ 254546 h 626797"/>
                <a:gd name="connsiteX9-969" fmla="*/ 0 w 2480647"/>
                <a:gd name="connsiteY9-970" fmla="*/ 468547 h 626797"/>
                <a:gd name="connsiteX0-971" fmla="*/ 0 w 2480647"/>
                <a:gd name="connsiteY0-972" fmla="*/ 468547 h 510043"/>
                <a:gd name="connsiteX1-973" fmla="*/ 806950 w 2480647"/>
                <a:gd name="connsiteY1-974" fmla="*/ 202065 h 510043"/>
                <a:gd name="connsiteX2-975" fmla="*/ 1831314 w 2480647"/>
                <a:gd name="connsiteY2-976" fmla="*/ 486231 h 510043"/>
                <a:gd name="connsiteX3-977" fmla="*/ 2472150 w 2480647"/>
                <a:gd name="connsiteY3-978" fmla="*/ 434466 h 510043"/>
                <a:gd name="connsiteX4-979" fmla="*/ 2464163 w 2480647"/>
                <a:gd name="connsiteY4-980" fmla="*/ 135619 h 510043"/>
                <a:gd name="connsiteX5-981" fmla="*/ 2216206 w 2480647"/>
                <a:gd name="connsiteY5-982" fmla="*/ 1778 h 510043"/>
                <a:gd name="connsiteX6-983" fmla="*/ 214427 w 2480647"/>
                <a:gd name="connsiteY6-984" fmla="*/ 0 h 510043"/>
                <a:gd name="connsiteX7-985" fmla="*/ 84916 w 2480647"/>
                <a:gd name="connsiteY7-986" fmla="*/ 49441 h 510043"/>
                <a:gd name="connsiteX8-987" fmla="*/ 2981 w 2480647"/>
                <a:gd name="connsiteY8-988" fmla="*/ 254546 h 510043"/>
                <a:gd name="connsiteX9-989" fmla="*/ 0 w 2480647"/>
                <a:gd name="connsiteY9-990" fmla="*/ 468547 h 510043"/>
                <a:gd name="connsiteX0-991" fmla="*/ 0 w 2480573"/>
                <a:gd name="connsiteY0-992" fmla="*/ 468547 h 510043"/>
                <a:gd name="connsiteX1-993" fmla="*/ 806950 w 2480573"/>
                <a:gd name="connsiteY1-994" fmla="*/ 202065 h 510043"/>
                <a:gd name="connsiteX2-995" fmla="*/ 1831314 w 2480573"/>
                <a:gd name="connsiteY2-996" fmla="*/ 486231 h 510043"/>
                <a:gd name="connsiteX3-997" fmla="*/ 2457064 w 2480573"/>
                <a:gd name="connsiteY3-998" fmla="*/ 389512 h 510043"/>
                <a:gd name="connsiteX4-999" fmla="*/ 2464163 w 2480573"/>
                <a:gd name="connsiteY4-1000" fmla="*/ 135619 h 510043"/>
                <a:gd name="connsiteX5-1001" fmla="*/ 2216206 w 2480573"/>
                <a:gd name="connsiteY5-1002" fmla="*/ 1778 h 510043"/>
                <a:gd name="connsiteX6-1003" fmla="*/ 214427 w 2480573"/>
                <a:gd name="connsiteY6-1004" fmla="*/ 0 h 510043"/>
                <a:gd name="connsiteX7-1005" fmla="*/ 84916 w 2480573"/>
                <a:gd name="connsiteY7-1006" fmla="*/ 49441 h 510043"/>
                <a:gd name="connsiteX8-1007" fmla="*/ 2981 w 2480573"/>
                <a:gd name="connsiteY8-1008" fmla="*/ 254546 h 510043"/>
                <a:gd name="connsiteX9-1009" fmla="*/ 0 w 2480573"/>
                <a:gd name="connsiteY9-1010" fmla="*/ 468547 h 510043"/>
                <a:gd name="connsiteX0-1011" fmla="*/ 0 w 2480573"/>
                <a:gd name="connsiteY0-1012" fmla="*/ 468547 h 510043"/>
                <a:gd name="connsiteX1-1013" fmla="*/ 806950 w 2480573"/>
                <a:gd name="connsiteY1-1014" fmla="*/ 202065 h 510043"/>
                <a:gd name="connsiteX2-1015" fmla="*/ 1831314 w 2480573"/>
                <a:gd name="connsiteY2-1016" fmla="*/ 486231 h 510043"/>
                <a:gd name="connsiteX3-1017" fmla="*/ 2464024 w 2480573"/>
                <a:gd name="connsiteY3-1018" fmla="*/ 389512 h 510043"/>
                <a:gd name="connsiteX4-1019" fmla="*/ 2464163 w 2480573"/>
                <a:gd name="connsiteY4-1020" fmla="*/ 135619 h 510043"/>
                <a:gd name="connsiteX5-1021" fmla="*/ 2216206 w 2480573"/>
                <a:gd name="connsiteY5-1022" fmla="*/ 1778 h 510043"/>
                <a:gd name="connsiteX6-1023" fmla="*/ 214427 w 2480573"/>
                <a:gd name="connsiteY6-1024" fmla="*/ 0 h 510043"/>
                <a:gd name="connsiteX7-1025" fmla="*/ 84916 w 2480573"/>
                <a:gd name="connsiteY7-1026" fmla="*/ 49441 h 510043"/>
                <a:gd name="connsiteX8-1027" fmla="*/ 2981 w 2480573"/>
                <a:gd name="connsiteY8-1028" fmla="*/ 254546 h 510043"/>
                <a:gd name="connsiteX9-1029" fmla="*/ 0 w 2480573"/>
                <a:gd name="connsiteY9-1030" fmla="*/ 468547 h 510043"/>
                <a:gd name="connsiteX0-1031" fmla="*/ 0 w 2489163"/>
                <a:gd name="connsiteY0-1032" fmla="*/ 468547 h 510043"/>
                <a:gd name="connsiteX1-1033" fmla="*/ 806950 w 2489163"/>
                <a:gd name="connsiteY1-1034" fmla="*/ 202065 h 510043"/>
                <a:gd name="connsiteX2-1035" fmla="*/ 1831314 w 2489163"/>
                <a:gd name="connsiteY2-1036" fmla="*/ 486231 h 510043"/>
                <a:gd name="connsiteX3-1037" fmla="*/ 2480666 w 2489163"/>
                <a:gd name="connsiteY3-1038" fmla="*/ 384885 h 510043"/>
                <a:gd name="connsiteX4-1039" fmla="*/ 2464163 w 2489163"/>
                <a:gd name="connsiteY4-1040" fmla="*/ 135619 h 510043"/>
                <a:gd name="connsiteX5-1041" fmla="*/ 2216206 w 2489163"/>
                <a:gd name="connsiteY5-1042" fmla="*/ 1778 h 510043"/>
                <a:gd name="connsiteX6-1043" fmla="*/ 214427 w 2489163"/>
                <a:gd name="connsiteY6-1044" fmla="*/ 0 h 510043"/>
                <a:gd name="connsiteX7-1045" fmla="*/ 84916 w 2489163"/>
                <a:gd name="connsiteY7-1046" fmla="*/ 49441 h 510043"/>
                <a:gd name="connsiteX8-1047" fmla="*/ 2981 w 2489163"/>
                <a:gd name="connsiteY8-1048" fmla="*/ 254546 h 510043"/>
                <a:gd name="connsiteX9-1049" fmla="*/ 0 w 2489163"/>
                <a:gd name="connsiteY9-1050" fmla="*/ 468547 h 510043"/>
                <a:gd name="connsiteX0-1051" fmla="*/ 0 w 2481175"/>
                <a:gd name="connsiteY0-1052" fmla="*/ 468547 h 510043"/>
                <a:gd name="connsiteX1-1053" fmla="*/ 806950 w 2481175"/>
                <a:gd name="connsiteY1-1054" fmla="*/ 202065 h 510043"/>
                <a:gd name="connsiteX2-1055" fmla="*/ 1831314 w 2481175"/>
                <a:gd name="connsiteY2-1056" fmla="*/ 486231 h 510043"/>
                <a:gd name="connsiteX3-1057" fmla="*/ 2480666 w 2481175"/>
                <a:gd name="connsiteY3-1058" fmla="*/ 384885 h 510043"/>
                <a:gd name="connsiteX4-1059" fmla="*/ 2464163 w 2481175"/>
                <a:gd name="connsiteY4-1060" fmla="*/ 135619 h 510043"/>
                <a:gd name="connsiteX5-1061" fmla="*/ 2216206 w 2481175"/>
                <a:gd name="connsiteY5-1062" fmla="*/ 1778 h 510043"/>
                <a:gd name="connsiteX6-1063" fmla="*/ 214427 w 2481175"/>
                <a:gd name="connsiteY6-1064" fmla="*/ 0 h 510043"/>
                <a:gd name="connsiteX7-1065" fmla="*/ 84916 w 2481175"/>
                <a:gd name="connsiteY7-1066" fmla="*/ 49441 h 510043"/>
                <a:gd name="connsiteX8-1067" fmla="*/ 2981 w 2481175"/>
                <a:gd name="connsiteY8-1068" fmla="*/ 254546 h 510043"/>
                <a:gd name="connsiteX9-1069" fmla="*/ 0 w 2481175"/>
                <a:gd name="connsiteY9-1070" fmla="*/ 468547 h 510043"/>
                <a:gd name="connsiteX0-1071" fmla="*/ 0 w 2481175"/>
                <a:gd name="connsiteY0-1072" fmla="*/ 468547 h 510043"/>
                <a:gd name="connsiteX1-1073" fmla="*/ 806950 w 2481175"/>
                <a:gd name="connsiteY1-1074" fmla="*/ 202065 h 510043"/>
                <a:gd name="connsiteX2-1075" fmla="*/ 1831314 w 2481175"/>
                <a:gd name="connsiteY2-1076" fmla="*/ 486231 h 510043"/>
                <a:gd name="connsiteX3-1077" fmla="*/ 2480666 w 2481175"/>
                <a:gd name="connsiteY3-1078" fmla="*/ 384885 h 510043"/>
                <a:gd name="connsiteX4-1079" fmla="*/ 2464163 w 2481175"/>
                <a:gd name="connsiteY4-1080" fmla="*/ 135619 h 510043"/>
                <a:gd name="connsiteX5-1081" fmla="*/ 2216206 w 2481175"/>
                <a:gd name="connsiteY5-1082" fmla="*/ 1778 h 510043"/>
                <a:gd name="connsiteX6-1083" fmla="*/ 214427 w 2481175"/>
                <a:gd name="connsiteY6-1084" fmla="*/ 0 h 510043"/>
                <a:gd name="connsiteX7-1085" fmla="*/ 84916 w 2481175"/>
                <a:gd name="connsiteY7-1086" fmla="*/ 49441 h 510043"/>
                <a:gd name="connsiteX8-1087" fmla="*/ 2981 w 2481175"/>
                <a:gd name="connsiteY8-1088" fmla="*/ 254546 h 510043"/>
                <a:gd name="connsiteX9-1089" fmla="*/ 0 w 2481175"/>
                <a:gd name="connsiteY9-1090" fmla="*/ 468547 h 510043"/>
                <a:gd name="connsiteX0-1091" fmla="*/ 0 w 2481175"/>
                <a:gd name="connsiteY0-1092" fmla="*/ 468547 h 655743"/>
                <a:gd name="connsiteX1-1093" fmla="*/ 761533 w 2481175"/>
                <a:gd name="connsiteY1-1094" fmla="*/ 652795 h 655743"/>
                <a:gd name="connsiteX2-1095" fmla="*/ 1831314 w 2481175"/>
                <a:gd name="connsiteY2-1096" fmla="*/ 486231 h 655743"/>
                <a:gd name="connsiteX3-1097" fmla="*/ 2480666 w 2481175"/>
                <a:gd name="connsiteY3-1098" fmla="*/ 384885 h 655743"/>
                <a:gd name="connsiteX4-1099" fmla="*/ 2464163 w 2481175"/>
                <a:gd name="connsiteY4-1100" fmla="*/ 135619 h 655743"/>
                <a:gd name="connsiteX5-1101" fmla="*/ 2216206 w 2481175"/>
                <a:gd name="connsiteY5-1102" fmla="*/ 1778 h 655743"/>
                <a:gd name="connsiteX6-1103" fmla="*/ 214427 w 2481175"/>
                <a:gd name="connsiteY6-1104" fmla="*/ 0 h 655743"/>
                <a:gd name="connsiteX7-1105" fmla="*/ 84916 w 2481175"/>
                <a:gd name="connsiteY7-1106" fmla="*/ 49441 h 655743"/>
                <a:gd name="connsiteX8-1107" fmla="*/ 2981 w 2481175"/>
                <a:gd name="connsiteY8-1108" fmla="*/ 254546 h 655743"/>
                <a:gd name="connsiteX9-1109" fmla="*/ 0 w 2481175"/>
                <a:gd name="connsiteY9-1110" fmla="*/ 468547 h 655743"/>
                <a:gd name="connsiteX0-1111" fmla="*/ 0 w 2481175"/>
                <a:gd name="connsiteY0-1112" fmla="*/ 468547 h 655742"/>
                <a:gd name="connsiteX1-1113" fmla="*/ 761533 w 2481175"/>
                <a:gd name="connsiteY1-1114" fmla="*/ 652795 h 655742"/>
                <a:gd name="connsiteX2-1115" fmla="*/ 1831314 w 2481175"/>
                <a:gd name="connsiteY2-1116" fmla="*/ 486231 h 655742"/>
                <a:gd name="connsiteX3-1117" fmla="*/ 2480666 w 2481175"/>
                <a:gd name="connsiteY3-1118" fmla="*/ 384885 h 655742"/>
                <a:gd name="connsiteX4-1119" fmla="*/ 2464163 w 2481175"/>
                <a:gd name="connsiteY4-1120" fmla="*/ 135619 h 655742"/>
                <a:gd name="connsiteX5-1121" fmla="*/ 2216206 w 2481175"/>
                <a:gd name="connsiteY5-1122" fmla="*/ 1778 h 655742"/>
                <a:gd name="connsiteX6-1123" fmla="*/ 214427 w 2481175"/>
                <a:gd name="connsiteY6-1124" fmla="*/ 0 h 655742"/>
                <a:gd name="connsiteX7-1125" fmla="*/ 84916 w 2481175"/>
                <a:gd name="connsiteY7-1126" fmla="*/ 49441 h 655742"/>
                <a:gd name="connsiteX8-1127" fmla="*/ 2981 w 2481175"/>
                <a:gd name="connsiteY8-1128" fmla="*/ 254546 h 655742"/>
                <a:gd name="connsiteX9-1129" fmla="*/ 0 w 2481175"/>
                <a:gd name="connsiteY9-1130" fmla="*/ 468547 h 655742"/>
                <a:gd name="connsiteX0-1131" fmla="*/ 0 w 2481175"/>
                <a:gd name="connsiteY0-1132" fmla="*/ 468547 h 784955"/>
                <a:gd name="connsiteX1-1133" fmla="*/ 761533 w 2481175"/>
                <a:gd name="connsiteY1-1134" fmla="*/ 652795 h 784955"/>
                <a:gd name="connsiteX2-1135" fmla="*/ 1668307 w 2481175"/>
                <a:gd name="connsiteY2-1136" fmla="*/ 761143 h 784955"/>
                <a:gd name="connsiteX3-1137" fmla="*/ 2480666 w 2481175"/>
                <a:gd name="connsiteY3-1138" fmla="*/ 384885 h 784955"/>
                <a:gd name="connsiteX4-1139" fmla="*/ 2464163 w 2481175"/>
                <a:gd name="connsiteY4-1140" fmla="*/ 135619 h 784955"/>
                <a:gd name="connsiteX5-1141" fmla="*/ 2216206 w 2481175"/>
                <a:gd name="connsiteY5-1142" fmla="*/ 1778 h 784955"/>
                <a:gd name="connsiteX6-1143" fmla="*/ 214427 w 2481175"/>
                <a:gd name="connsiteY6-1144" fmla="*/ 0 h 784955"/>
                <a:gd name="connsiteX7-1145" fmla="*/ 84916 w 2481175"/>
                <a:gd name="connsiteY7-1146" fmla="*/ 49441 h 784955"/>
                <a:gd name="connsiteX8-1147" fmla="*/ 2981 w 2481175"/>
                <a:gd name="connsiteY8-1148" fmla="*/ 254546 h 784955"/>
                <a:gd name="connsiteX9-1149" fmla="*/ 0 w 2481175"/>
                <a:gd name="connsiteY9-1150" fmla="*/ 468547 h 784955"/>
                <a:gd name="connsiteX0-1151" fmla="*/ 0 w 2481175"/>
                <a:gd name="connsiteY0-1152" fmla="*/ 468547 h 815000"/>
                <a:gd name="connsiteX1-1153" fmla="*/ 757859 w 2481175"/>
                <a:gd name="connsiteY1-1154" fmla="*/ 766234 h 815000"/>
                <a:gd name="connsiteX2-1155" fmla="*/ 1668307 w 2481175"/>
                <a:gd name="connsiteY2-1156" fmla="*/ 761143 h 815000"/>
                <a:gd name="connsiteX3-1157" fmla="*/ 2480666 w 2481175"/>
                <a:gd name="connsiteY3-1158" fmla="*/ 384885 h 815000"/>
                <a:gd name="connsiteX4-1159" fmla="*/ 2464163 w 2481175"/>
                <a:gd name="connsiteY4-1160" fmla="*/ 135619 h 815000"/>
                <a:gd name="connsiteX5-1161" fmla="*/ 2216206 w 2481175"/>
                <a:gd name="connsiteY5-1162" fmla="*/ 1778 h 815000"/>
                <a:gd name="connsiteX6-1163" fmla="*/ 214427 w 2481175"/>
                <a:gd name="connsiteY6-1164" fmla="*/ 0 h 815000"/>
                <a:gd name="connsiteX7-1165" fmla="*/ 84916 w 2481175"/>
                <a:gd name="connsiteY7-1166" fmla="*/ 49441 h 815000"/>
                <a:gd name="connsiteX8-1167" fmla="*/ 2981 w 2481175"/>
                <a:gd name="connsiteY8-1168" fmla="*/ 254546 h 815000"/>
                <a:gd name="connsiteX9-1169" fmla="*/ 0 w 2481175"/>
                <a:gd name="connsiteY9-1170" fmla="*/ 468547 h 815000"/>
                <a:gd name="connsiteX0-1171" fmla="*/ 0 w 2481175"/>
                <a:gd name="connsiteY0-1172" fmla="*/ 468547 h 842594"/>
                <a:gd name="connsiteX1-1173" fmla="*/ 757859 w 2481175"/>
                <a:gd name="connsiteY1-1174" fmla="*/ 766234 h 842594"/>
                <a:gd name="connsiteX2-1175" fmla="*/ 1667527 w 2481175"/>
                <a:gd name="connsiteY2-1176" fmla="*/ 818782 h 842594"/>
                <a:gd name="connsiteX3-1177" fmla="*/ 2480666 w 2481175"/>
                <a:gd name="connsiteY3-1178" fmla="*/ 384885 h 842594"/>
                <a:gd name="connsiteX4-1179" fmla="*/ 2464163 w 2481175"/>
                <a:gd name="connsiteY4-1180" fmla="*/ 135619 h 842594"/>
                <a:gd name="connsiteX5-1181" fmla="*/ 2216206 w 2481175"/>
                <a:gd name="connsiteY5-1182" fmla="*/ 1778 h 842594"/>
                <a:gd name="connsiteX6-1183" fmla="*/ 214427 w 2481175"/>
                <a:gd name="connsiteY6-1184" fmla="*/ 0 h 842594"/>
                <a:gd name="connsiteX7-1185" fmla="*/ 84916 w 2481175"/>
                <a:gd name="connsiteY7-1186" fmla="*/ 49441 h 842594"/>
                <a:gd name="connsiteX8-1187" fmla="*/ 2981 w 2481175"/>
                <a:gd name="connsiteY8-1188" fmla="*/ 254546 h 842594"/>
                <a:gd name="connsiteX9-1189" fmla="*/ 0 w 2481175"/>
                <a:gd name="connsiteY9-1190" fmla="*/ 468547 h 842594"/>
                <a:gd name="connsiteX0-1191" fmla="*/ 0 w 2481175"/>
                <a:gd name="connsiteY0-1192" fmla="*/ 468547 h 897018"/>
                <a:gd name="connsiteX1-1193" fmla="*/ 757859 w 2481175"/>
                <a:gd name="connsiteY1-1194" fmla="*/ 766234 h 897018"/>
                <a:gd name="connsiteX2-1195" fmla="*/ 1667527 w 2481175"/>
                <a:gd name="connsiteY2-1196" fmla="*/ 818782 h 897018"/>
                <a:gd name="connsiteX3-1197" fmla="*/ 2480666 w 2481175"/>
                <a:gd name="connsiteY3-1198" fmla="*/ 384885 h 897018"/>
                <a:gd name="connsiteX4-1199" fmla="*/ 2464163 w 2481175"/>
                <a:gd name="connsiteY4-1200" fmla="*/ 135619 h 897018"/>
                <a:gd name="connsiteX5-1201" fmla="*/ 2216206 w 2481175"/>
                <a:gd name="connsiteY5-1202" fmla="*/ 1778 h 897018"/>
                <a:gd name="connsiteX6-1203" fmla="*/ 214427 w 2481175"/>
                <a:gd name="connsiteY6-1204" fmla="*/ 0 h 897018"/>
                <a:gd name="connsiteX7-1205" fmla="*/ 84916 w 2481175"/>
                <a:gd name="connsiteY7-1206" fmla="*/ 49441 h 897018"/>
                <a:gd name="connsiteX8-1207" fmla="*/ 2981 w 2481175"/>
                <a:gd name="connsiteY8-1208" fmla="*/ 254546 h 897018"/>
                <a:gd name="connsiteX9-1209" fmla="*/ 0 w 2481175"/>
                <a:gd name="connsiteY9-1210" fmla="*/ 468547 h 897018"/>
                <a:gd name="connsiteX0-1211" fmla="*/ 0 w 2481175"/>
                <a:gd name="connsiteY0-1212" fmla="*/ 468547 h 897018"/>
                <a:gd name="connsiteX1-1213" fmla="*/ 757859 w 2481175"/>
                <a:gd name="connsiteY1-1214" fmla="*/ 766234 h 897018"/>
                <a:gd name="connsiteX2-1215" fmla="*/ 1667527 w 2481175"/>
                <a:gd name="connsiteY2-1216" fmla="*/ 818782 h 897018"/>
                <a:gd name="connsiteX3-1217" fmla="*/ 2480666 w 2481175"/>
                <a:gd name="connsiteY3-1218" fmla="*/ 384885 h 897018"/>
                <a:gd name="connsiteX4-1219" fmla="*/ 2464163 w 2481175"/>
                <a:gd name="connsiteY4-1220" fmla="*/ 135619 h 897018"/>
                <a:gd name="connsiteX5-1221" fmla="*/ 2216206 w 2481175"/>
                <a:gd name="connsiteY5-1222" fmla="*/ 1778 h 897018"/>
                <a:gd name="connsiteX6-1223" fmla="*/ 214427 w 2481175"/>
                <a:gd name="connsiteY6-1224" fmla="*/ 0 h 897018"/>
                <a:gd name="connsiteX7-1225" fmla="*/ 84916 w 2481175"/>
                <a:gd name="connsiteY7-1226" fmla="*/ 49441 h 897018"/>
                <a:gd name="connsiteX8-1227" fmla="*/ 2981 w 2481175"/>
                <a:gd name="connsiteY8-1228" fmla="*/ 254546 h 897018"/>
                <a:gd name="connsiteX9-1229" fmla="*/ 0 w 2481175"/>
                <a:gd name="connsiteY9-1230" fmla="*/ 468547 h 897018"/>
                <a:gd name="connsiteX0-1231" fmla="*/ 0 w 2481175"/>
                <a:gd name="connsiteY0-1232" fmla="*/ 468547 h 897018"/>
                <a:gd name="connsiteX1-1233" fmla="*/ 757859 w 2481175"/>
                <a:gd name="connsiteY1-1234" fmla="*/ 766234 h 897018"/>
                <a:gd name="connsiteX2-1235" fmla="*/ 1667527 w 2481175"/>
                <a:gd name="connsiteY2-1236" fmla="*/ 818782 h 897018"/>
                <a:gd name="connsiteX3-1237" fmla="*/ 2480666 w 2481175"/>
                <a:gd name="connsiteY3-1238" fmla="*/ 384885 h 897018"/>
                <a:gd name="connsiteX4-1239" fmla="*/ 2464163 w 2481175"/>
                <a:gd name="connsiteY4-1240" fmla="*/ 135619 h 897018"/>
                <a:gd name="connsiteX5-1241" fmla="*/ 2216206 w 2481175"/>
                <a:gd name="connsiteY5-1242" fmla="*/ 1778 h 897018"/>
                <a:gd name="connsiteX6-1243" fmla="*/ 214427 w 2481175"/>
                <a:gd name="connsiteY6-1244" fmla="*/ 0 h 897018"/>
                <a:gd name="connsiteX7-1245" fmla="*/ 84916 w 2481175"/>
                <a:gd name="connsiteY7-1246" fmla="*/ 49441 h 897018"/>
                <a:gd name="connsiteX8-1247" fmla="*/ 2981 w 2481175"/>
                <a:gd name="connsiteY8-1248" fmla="*/ 254546 h 897018"/>
                <a:gd name="connsiteX9-1249" fmla="*/ 0 w 2481175"/>
                <a:gd name="connsiteY9-1250" fmla="*/ 468547 h 897018"/>
                <a:gd name="connsiteX0-1251" fmla="*/ 0 w 2481175"/>
                <a:gd name="connsiteY0-1252" fmla="*/ 468547 h 897018"/>
                <a:gd name="connsiteX1-1253" fmla="*/ 757859 w 2481175"/>
                <a:gd name="connsiteY1-1254" fmla="*/ 766234 h 897018"/>
                <a:gd name="connsiteX2-1255" fmla="*/ 1667527 w 2481175"/>
                <a:gd name="connsiteY2-1256" fmla="*/ 818782 h 897018"/>
                <a:gd name="connsiteX3-1257" fmla="*/ 2480666 w 2481175"/>
                <a:gd name="connsiteY3-1258" fmla="*/ 384885 h 897018"/>
                <a:gd name="connsiteX4-1259" fmla="*/ 2464163 w 2481175"/>
                <a:gd name="connsiteY4-1260" fmla="*/ 135619 h 897018"/>
                <a:gd name="connsiteX5-1261" fmla="*/ 2216206 w 2481175"/>
                <a:gd name="connsiteY5-1262" fmla="*/ 1778 h 897018"/>
                <a:gd name="connsiteX6-1263" fmla="*/ 214427 w 2481175"/>
                <a:gd name="connsiteY6-1264" fmla="*/ 0 h 897018"/>
                <a:gd name="connsiteX7-1265" fmla="*/ 84916 w 2481175"/>
                <a:gd name="connsiteY7-1266" fmla="*/ 49441 h 897018"/>
                <a:gd name="connsiteX8-1267" fmla="*/ 2981 w 2481175"/>
                <a:gd name="connsiteY8-1268" fmla="*/ 254546 h 897018"/>
                <a:gd name="connsiteX9-1269" fmla="*/ 0 w 2481175"/>
                <a:gd name="connsiteY9-1270" fmla="*/ 468547 h 897018"/>
                <a:gd name="connsiteX0-1271" fmla="*/ 0 w 2481175"/>
                <a:gd name="connsiteY0-1272" fmla="*/ 468547 h 897018"/>
                <a:gd name="connsiteX1-1273" fmla="*/ 709191 w 2481175"/>
                <a:gd name="connsiteY1-1274" fmla="*/ 752807 h 897018"/>
                <a:gd name="connsiteX2-1275" fmla="*/ 1667527 w 2481175"/>
                <a:gd name="connsiteY2-1276" fmla="*/ 818782 h 897018"/>
                <a:gd name="connsiteX3-1277" fmla="*/ 2480666 w 2481175"/>
                <a:gd name="connsiteY3-1278" fmla="*/ 384885 h 897018"/>
                <a:gd name="connsiteX4-1279" fmla="*/ 2464163 w 2481175"/>
                <a:gd name="connsiteY4-1280" fmla="*/ 135619 h 897018"/>
                <a:gd name="connsiteX5-1281" fmla="*/ 2216206 w 2481175"/>
                <a:gd name="connsiteY5-1282" fmla="*/ 1778 h 897018"/>
                <a:gd name="connsiteX6-1283" fmla="*/ 214427 w 2481175"/>
                <a:gd name="connsiteY6-1284" fmla="*/ 0 h 897018"/>
                <a:gd name="connsiteX7-1285" fmla="*/ 84916 w 2481175"/>
                <a:gd name="connsiteY7-1286" fmla="*/ 49441 h 897018"/>
                <a:gd name="connsiteX8-1287" fmla="*/ 2981 w 2481175"/>
                <a:gd name="connsiteY8-1288" fmla="*/ 254546 h 897018"/>
                <a:gd name="connsiteX9-1289" fmla="*/ 0 w 2481175"/>
                <a:gd name="connsiteY9-1290" fmla="*/ 468547 h 897018"/>
                <a:gd name="connsiteX0-1291" fmla="*/ 0 w 2481175"/>
                <a:gd name="connsiteY0-1292" fmla="*/ 468547 h 897018"/>
                <a:gd name="connsiteX1-1293" fmla="*/ 709191 w 2481175"/>
                <a:gd name="connsiteY1-1294" fmla="*/ 752807 h 897018"/>
                <a:gd name="connsiteX2-1295" fmla="*/ 1667527 w 2481175"/>
                <a:gd name="connsiteY2-1296" fmla="*/ 818782 h 897018"/>
                <a:gd name="connsiteX3-1297" fmla="*/ 2480666 w 2481175"/>
                <a:gd name="connsiteY3-1298" fmla="*/ 384885 h 897018"/>
                <a:gd name="connsiteX4-1299" fmla="*/ 2464163 w 2481175"/>
                <a:gd name="connsiteY4-1300" fmla="*/ 135619 h 897018"/>
                <a:gd name="connsiteX5-1301" fmla="*/ 2216206 w 2481175"/>
                <a:gd name="connsiteY5-1302" fmla="*/ 1778 h 897018"/>
                <a:gd name="connsiteX6-1303" fmla="*/ 214427 w 2481175"/>
                <a:gd name="connsiteY6-1304" fmla="*/ 0 h 897018"/>
                <a:gd name="connsiteX7-1305" fmla="*/ 84916 w 2481175"/>
                <a:gd name="connsiteY7-1306" fmla="*/ 49441 h 897018"/>
                <a:gd name="connsiteX8-1307" fmla="*/ 2981 w 2481175"/>
                <a:gd name="connsiteY8-1308" fmla="*/ 254546 h 897018"/>
                <a:gd name="connsiteX9-1309" fmla="*/ 0 w 2481175"/>
                <a:gd name="connsiteY9-1310" fmla="*/ 468547 h 897018"/>
                <a:gd name="connsiteX0-1311" fmla="*/ 0 w 2481175"/>
                <a:gd name="connsiteY0-1312" fmla="*/ 468547 h 897018"/>
                <a:gd name="connsiteX1-1313" fmla="*/ 709191 w 2481175"/>
                <a:gd name="connsiteY1-1314" fmla="*/ 752807 h 897018"/>
                <a:gd name="connsiteX2-1315" fmla="*/ 1667527 w 2481175"/>
                <a:gd name="connsiteY2-1316" fmla="*/ 818782 h 897018"/>
                <a:gd name="connsiteX3-1317" fmla="*/ 2480666 w 2481175"/>
                <a:gd name="connsiteY3-1318" fmla="*/ 384885 h 897018"/>
                <a:gd name="connsiteX4-1319" fmla="*/ 2464163 w 2481175"/>
                <a:gd name="connsiteY4-1320" fmla="*/ 135619 h 897018"/>
                <a:gd name="connsiteX5-1321" fmla="*/ 2216206 w 2481175"/>
                <a:gd name="connsiteY5-1322" fmla="*/ 1778 h 897018"/>
                <a:gd name="connsiteX6-1323" fmla="*/ 214427 w 2481175"/>
                <a:gd name="connsiteY6-1324" fmla="*/ 0 h 897018"/>
                <a:gd name="connsiteX7-1325" fmla="*/ 84916 w 2481175"/>
                <a:gd name="connsiteY7-1326" fmla="*/ 49441 h 897018"/>
                <a:gd name="connsiteX8-1327" fmla="*/ 2981 w 2481175"/>
                <a:gd name="connsiteY8-1328" fmla="*/ 254546 h 897018"/>
                <a:gd name="connsiteX9-1329" fmla="*/ 0 w 2481175"/>
                <a:gd name="connsiteY9-1330" fmla="*/ 468547 h 897018"/>
                <a:gd name="connsiteX0-1331" fmla="*/ 0 w 2481175"/>
                <a:gd name="connsiteY0-1332" fmla="*/ 468547 h 897018"/>
                <a:gd name="connsiteX1-1333" fmla="*/ 709191 w 2481175"/>
                <a:gd name="connsiteY1-1334" fmla="*/ 752807 h 897018"/>
                <a:gd name="connsiteX2-1335" fmla="*/ 1667527 w 2481175"/>
                <a:gd name="connsiteY2-1336" fmla="*/ 818782 h 897018"/>
                <a:gd name="connsiteX3-1337" fmla="*/ 2480666 w 2481175"/>
                <a:gd name="connsiteY3-1338" fmla="*/ 384885 h 897018"/>
                <a:gd name="connsiteX4-1339" fmla="*/ 2464163 w 2481175"/>
                <a:gd name="connsiteY4-1340" fmla="*/ 135619 h 897018"/>
                <a:gd name="connsiteX5-1341" fmla="*/ 2216206 w 2481175"/>
                <a:gd name="connsiteY5-1342" fmla="*/ 1778 h 897018"/>
                <a:gd name="connsiteX6-1343" fmla="*/ 214427 w 2481175"/>
                <a:gd name="connsiteY6-1344" fmla="*/ 0 h 897018"/>
                <a:gd name="connsiteX7-1345" fmla="*/ 84916 w 2481175"/>
                <a:gd name="connsiteY7-1346" fmla="*/ 49441 h 897018"/>
                <a:gd name="connsiteX8-1347" fmla="*/ 2981 w 2481175"/>
                <a:gd name="connsiteY8-1348" fmla="*/ 254546 h 897018"/>
                <a:gd name="connsiteX9-1349" fmla="*/ 0 w 2481175"/>
                <a:gd name="connsiteY9-1350" fmla="*/ 468547 h 897018"/>
                <a:gd name="connsiteX0-1351" fmla="*/ 0 w 2481175"/>
                <a:gd name="connsiteY0-1352" fmla="*/ 468547 h 897018"/>
                <a:gd name="connsiteX1-1353" fmla="*/ 709191 w 2481175"/>
                <a:gd name="connsiteY1-1354" fmla="*/ 752807 h 897018"/>
                <a:gd name="connsiteX2-1355" fmla="*/ 1667527 w 2481175"/>
                <a:gd name="connsiteY2-1356" fmla="*/ 818782 h 897018"/>
                <a:gd name="connsiteX3-1357" fmla="*/ 2480666 w 2481175"/>
                <a:gd name="connsiteY3-1358" fmla="*/ 384885 h 897018"/>
                <a:gd name="connsiteX4-1359" fmla="*/ 2464163 w 2481175"/>
                <a:gd name="connsiteY4-1360" fmla="*/ 135619 h 897018"/>
                <a:gd name="connsiteX5-1361" fmla="*/ 2216206 w 2481175"/>
                <a:gd name="connsiteY5-1362" fmla="*/ 1778 h 897018"/>
                <a:gd name="connsiteX6-1363" fmla="*/ 214427 w 2481175"/>
                <a:gd name="connsiteY6-1364" fmla="*/ 0 h 897018"/>
                <a:gd name="connsiteX7-1365" fmla="*/ 84916 w 2481175"/>
                <a:gd name="connsiteY7-1366" fmla="*/ 49441 h 897018"/>
                <a:gd name="connsiteX8-1367" fmla="*/ 2981 w 2481175"/>
                <a:gd name="connsiteY8-1368" fmla="*/ 254546 h 897018"/>
                <a:gd name="connsiteX9-1369" fmla="*/ 0 w 2481175"/>
                <a:gd name="connsiteY9-1370" fmla="*/ 468547 h 897018"/>
                <a:gd name="connsiteX0-1371" fmla="*/ 0 w 2481175"/>
                <a:gd name="connsiteY0-1372" fmla="*/ 468547 h 897018"/>
                <a:gd name="connsiteX1-1373" fmla="*/ 709191 w 2481175"/>
                <a:gd name="connsiteY1-1374" fmla="*/ 752807 h 897018"/>
                <a:gd name="connsiteX2-1375" fmla="*/ 1667527 w 2481175"/>
                <a:gd name="connsiteY2-1376" fmla="*/ 818782 h 897018"/>
                <a:gd name="connsiteX3-1377" fmla="*/ 2480666 w 2481175"/>
                <a:gd name="connsiteY3-1378" fmla="*/ 384885 h 897018"/>
                <a:gd name="connsiteX4-1379" fmla="*/ 2464163 w 2481175"/>
                <a:gd name="connsiteY4-1380" fmla="*/ 135619 h 897018"/>
                <a:gd name="connsiteX5-1381" fmla="*/ 2216206 w 2481175"/>
                <a:gd name="connsiteY5-1382" fmla="*/ 1778 h 897018"/>
                <a:gd name="connsiteX6-1383" fmla="*/ 214427 w 2481175"/>
                <a:gd name="connsiteY6-1384" fmla="*/ 0 h 897018"/>
                <a:gd name="connsiteX7-1385" fmla="*/ 84916 w 2481175"/>
                <a:gd name="connsiteY7-1386" fmla="*/ 49441 h 897018"/>
                <a:gd name="connsiteX8-1387" fmla="*/ 2981 w 2481175"/>
                <a:gd name="connsiteY8-1388" fmla="*/ 254546 h 897018"/>
                <a:gd name="connsiteX9-1389" fmla="*/ 0 w 2481175"/>
                <a:gd name="connsiteY9-1390" fmla="*/ 468547 h 897018"/>
                <a:gd name="connsiteX0-1391" fmla="*/ 0 w 2481175"/>
                <a:gd name="connsiteY0-1392" fmla="*/ 468547 h 897018"/>
                <a:gd name="connsiteX1-1393" fmla="*/ 709191 w 2481175"/>
                <a:gd name="connsiteY1-1394" fmla="*/ 752807 h 897018"/>
                <a:gd name="connsiteX2-1395" fmla="*/ 1667527 w 2481175"/>
                <a:gd name="connsiteY2-1396" fmla="*/ 818782 h 897018"/>
                <a:gd name="connsiteX3-1397" fmla="*/ 2480666 w 2481175"/>
                <a:gd name="connsiteY3-1398" fmla="*/ 384885 h 897018"/>
                <a:gd name="connsiteX4-1399" fmla="*/ 2464163 w 2481175"/>
                <a:gd name="connsiteY4-1400" fmla="*/ 135619 h 897018"/>
                <a:gd name="connsiteX5-1401" fmla="*/ 2216206 w 2481175"/>
                <a:gd name="connsiteY5-1402" fmla="*/ 1778 h 897018"/>
                <a:gd name="connsiteX6-1403" fmla="*/ 214427 w 2481175"/>
                <a:gd name="connsiteY6-1404" fmla="*/ 0 h 897018"/>
                <a:gd name="connsiteX7-1405" fmla="*/ 84916 w 2481175"/>
                <a:gd name="connsiteY7-1406" fmla="*/ 49441 h 897018"/>
                <a:gd name="connsiteX8-1407" fmla="*/ 2981 w 2481175"/>
                <a:gd name="connsiteY8-1408" fmla="*/ 254546 h 897018"/>
                <a:gd name="connsiteX9-1409" fmla="*/ 0 w 2481175"/>
                <a:gd name="connsiteY9-1410" fmla="*/ 468547 h 897018"/>
                <a:gd name="connsiteX0-1411" fmla="*/ 0 w 2481175"/>
                <a:gd name="connsiteY0-1412" fmla="*/ 468547 h 896359"/>
                <a:gd name="connsiteX1-1413" fmla="*/ 709191 w 2481175"/>
                <a:gd name="connsiteY1-1414" fmla="*/ 752807 h 896359"/>
                <a:gd name="connsiteX2-1415" fmla="*/ 1667527 w 2481175"/>
                <a:gd name="connsiteY2-1416" fmla="*/ 818782 h 896359"/>
                <a:gd name="connsiteX3-1417" fmla="*/ 2480666 w 2481175"/>
                <a:gd name="connsiteY3-1418" fmla="*/ 384885 h 896359"/>
                <a:gd name="connsiteX4-1419" fmla="*/ 2464163 w 2481175"/>
                <a:gd name="connsiteY4-1420" fmla="*/ 135619 h 896359"/>
                <a:gd name="connsiteX5-1421" fmla="*/ 2216206 w 2481175"/>
                <a:gd name="connsiteY5-1422" fmla="*/ 1778 h 896359"/>
                <a:gd name="connsiteX6-1423" fmla="*/ 214427 w 2481175"/>
                <a:gd name="connsiteY6-1424" fmla="*/ 0 h 896359"/>
                <a:gd name="connsiteX7-1425" fmla="*/ 84916 w 2481175"/>
                <a:gd name="connsiteY7-1426" fmla="*/ 49441 h 896359"/>
                <a:gd name="connsiteX8-1427" fmla="*/ 2981 w 2481175"/>
                <a:gd name="connsiteY8-1428" fmla="*/ 254546 h 896359"/>
                <a:gd name="connsiteX9-1429" fmla="*/ 0 w 2481175"/>
                <a:gd name="connsiteY9-1430" fmla="*/ 468547 h 896359"/>
                <a:gd name="connsiteX0-1431" fmla="*/ 0 w 2481175"/>
                <a:gd name="connsiteY0-1432" fmla="*/ 468547 h 886355"/>
                <a:gd name="connsiteX1-1433" fmla="*/ 709191 w 2481175"/>
                <a:gd name="connsiteY1-1434" fmla="*/ 752807 h 886355"/>
                <a:gd name="connsiteX2-1435" fmla="*/ 1610503 w 2481175"/>
                <a:gd name="connsiteY2-1436" fmla="*/ 808778 h 886355"/>
                <a:gd name="connsiteX3-1437" fmla="*/ 2480666 w 2481175"/>
                <a:gd name="connsiteY3-1438" fmla="*/ 384885 h 886355"/>
                <a:gd name="connsiteX4-1439" fmla="*/ 2464163 w 2481175"/>
                <a:gd name="connsiteY4-1440" fmla="*/ 135619 h 886355"/>
                <a:gd name="connsiteX5-1441" fmla="*/ 2216206 w 2481175"/>
                <a:gd name="connsiteY5-1442" fmla="*/ 1778 h 886355"/>
                <a:gd name="connsiteX6-1443" fmla="*/ 214427 w 2481175"/>
                <a:gd name="connsiteY6-1444" fmla="*/ 0 h 886355"/>
                <a:gd name="connsiteX7-1445" fmla="*/ 84916 w 2481175"/>
                <a:gd name="connsiteY7-1446" fmla="*/ 49441 h 886355"/>
                <a:gd name="connsiteX8-1447" fmla="*/ 2981 w 2481175"/>
                <a:gd name="connsiteY8-1448" fmla="*/ 254546 h 886355"/>
                <a:gd name="connsiteX9-1449" fmla="*/ 0 w 2481175"/>
                <a:gd name="connsiteY9-1450" fmla="*/ 468547 h 886355"/>
                <a:gd name="connsiteX0-1451" fmla="*/ 0 w 2481175"/>
                <a:gd name="connsiteY0-1452" fmla="*/ 468547 h 886355"/>
                <a:gd name="connsiteX1-1453" fmla="*/ 709191 w 2481175"/>
                <a:gd name="connsiteY1-1454" fmla="*/ 752807 h 886355"/>
                <a:gd name="connsiteX2-1455" fmla="*/ 1610503 w 2481175"/>
                <a:gd name="connsiteY2-1456" fmla="*/ 808778 h 886355"/>
                <a:gd name="connsiteX3-1457" fmla="*/ 2480666 w 2481175"/>
                <a:gd name="connsiteY3-1458" fmla="*/ 384885 h 886355"/>
                <a:gd name="connsiteX4-1459" fmla="*/ 2464163 w 2481175"/>
                <a:gd name="connsiteY4-1460" fmla="*/ 135619 h 886355"/>
                <a:gd name="connsiteX5-1461" fmla="*/ 2216206 w 2481175"/>
                <a:gd name="connsiteY5-1462" fmla="*/ 1778 h 886355"/>
                <a:gd name="connsiteX6-1463" fmla="*/ 214427 w 2481175"/>
                <a:gd name="connsiteY6-1464" fmla="*/ 0 h 886355"/>
                <a:gd name="connsiteX7-1465" fmla="*/ 84916 w 2481175"/>
                <a:gd name="connsiteY7-1466" fmla="*/ 49441 h 886355"/>
                <a:gd name="connsiteX8-1467" fmla="*/ 2981 w 2481175"/>
                <a:gd name="connsiteY8-1468" fmla="*/ 254546 h 886355"/>
                <a:gd name="connsiteX9-1469" fmla="*/ 0 w 2481175"/>
                <a:gd name="connsiteY9-1470" fmla="*/ 468547 h 886355"/>
                <a:gd name="connsiteX0-1471" fmla="*/ 0 w 2481175"/>
                <a:gd name="connsiteY0-1472" fmla="*/ 468547 h 858584"/>
                <a:gd name="connsiteX1-1473" fmla="*/ 709191 w 2481175"/>
                <a:gd name="connsiteY1-1474" fmla="*/ 752807 h 858584"/>
                <a:gd name="connsiteX2-1475" fmla="*/ 1623344 w 2481175"/>
                <a:gd name="connsiteY2-1476" fmla="*/ 781007 h 858584"/>
                <a:gd name="connsiteX3-1477" fmla="*/ 2480666 w 2481175"/>
                <a:gd name="connsiteY3-1478" fmla="*/ 384885 h 858584"/>
                <a:gd name="connsiteX4-1479" fmla="*/ 2464163 w 2481175"/>
                <a:gd name="connsiteY4-1480" fmla="*/ 135619 h 858584"/>
                <a:gd name="connsiteX5-1481" fmla="*/ 2216206 w 2481175"/>
                <a:gd name="connsiteY5-1482" fmla="*/ 1778 h 858584"/>
                <a:gd name="connsiteX6-1483" fmla="*/ 214427 w 2481175"/>
                <a:gd name="connsiteY6-1484" fmla="*/ 0 h 858584"/>
                <a:gd name="connsiteX7-1485" fmla="*/ 84916 w 2481175"/>
                <a:gd name="connsiteY7-1486" fmla="*/ 49441 h 858584"/>
                <a:gd name="connsiteX8-1487" fmla="*/ 2981 w 2481175"/>
                <a:gd name="connsiteY8-1488" fmla="*/ 254546 h 858584"/>
                <a:gd name="connsiteX9-1489" fmla="*/ 0 w 2481175"/>
                <a:gd name="connsiteY9-1490" fmla="*/ 468547 h 858584"/>
                <a:gd name="connsiteX0-1491" fmla="*/ 0 w 2481175"/>
                <a:gd name="connsiteY0-1492" fmla="*/ 468547 h 858584"/>
                <a:gd name="connsiteX1-1493" fmla="*/ 713514 w 2481175"/>
                <a:gd name="connsiteY1-1494" fmla="*/ 727535 h 858584"/>
                <a:gd name="connsiteX2-1495" fmla="*/ 1623344 w 2481175"/>
                <a:gd name="connsiteY2-1496" fmla="*/ 781007 h 858584"/>
                <a:gd name="connsiteX3-1497" fmla="*/ 2480666 w 2481175"/>
                <a:gd name="connsiteY3-1498" fmla="*/ 384885 h 858584"/>
                <a:gd name="connsiteX4-1499" fmla="*/ 2464163 w 2481175"/>
                <a:gd name="connsiteY4-1500" fmla="*/ 135619 h 858584"/>
                <a:gd name="connsiteX5-1501" fmla="*/ 2216206 w 2481175"/>
                <a:gd name="connsiteY5-1502" fmla="*/ 1778 h 858584"/>
                <a:gd name="connsiteX6-1503" fmla="*/ 214427 w 2481175"/>
                <a:gd name="connsiteY6-1504" fmla="*/ 0 h 858584"/>
                <a:gd name="connsiteX7-1505" fmla="*/ 84916 w 2481175"/>
                <a:gd name="connsiteY7-1506" fmla="*/ 49441 h 858584"/>
                <a:gd name="connsiteX8-1507" fmla="*/ 2981 w 2481175"/>
                <a:gd name="connsiteY8-1508" fmla="*/ 254546 h 858584"/>
                <a:gd name="connsiteX9-1509" fmla="*/ 0 w 2481175"/>
                <a:gd name="connsiteY9-1510" fmla="*/ 468547 h 858584"/>
                <a:gd name="connsiteX0-1511" fmla="*/ 0 w 2481175"/>
                <a:gd name="connsiteY0-1512" fmla="*/ 468547 h 828315"/>
                <a:gd name="connsiteX1-1513" fmla="*/ 713514 w 2481175"/>
                <a:gd name="connsiteY1-1514" fmla="*/ 727535 h 828315"/>
                <a:gd name="connsiteX2-1515" fmla="*/ 1623344 w 2481175"/>
                <a:gd name="connsiteY2-1516" fmla="*/ 781007 h 828315"/>
                <a:gd name="connsiteX3-1517" fmla="*/ 2480666 w 2481175"/>
                <a:gd name="connsiteY3-1518" fmla="*/ 384885 h 828315"/>
                <a:gd name="connsiteX4-1519" fmla="*/ 2464163 w 2481175"/>
                <a:gd name="connsiteY4-1520" fmla="*/ 135619 h 828315"/>
                <a:gd name="connsiteX5-1521" fmla="*/ 2216206 w 2481175"/>
                <a:gd name="connsiteY5-1522" fmla="*/ 1778 h 828315"/>
                <a:gd name="connsiteX6-1523" fmla="*/ 214427 w 2481175"/>
                <a:gd name="connsiteY6-1524" fmla="*/ 0 h 828315"/>
                <a:gd name="connsiteX7-1525" fmla="*/ 84916 w 2481175"/>
                <a:gd name="connsiteY7-1526" fmla="*/ 49441 h 828315"/>
                <a:gd name="connsiteX8-1527" fmla="*/ 2981 w 2481175"/>
                <a:gd name="connsiteY8-1528" fmla="*/ 254546 h 828315"/>
                <a:gd name="connsiteX9-1529" fmla="*/ 0 w 2481175"/>
                <a:gd name="connsiteY9-1530" fmla="*/ 468547 h 828315"/>
                <a:gd name="connsiteX0-1531" fmla="*/ 0 w 2481175"/>
                <a:gd name="connsiteY0-1532" fmla="*/ 468547 h 828315"/>
                <a:gd name="connsiteX1-1533" fmla="*/ 713514 w 2481175"/>
                <a:gd name="connsiteY1-1534" fmla="*/ 727535 h 828315"/>
                <a:gd name="connsiteX2-1535" fmla="*/ 1623344 w 2481175"/>
                <a:gd name="connsiteY2-1536" fmla="*/ 781007 h 828315"/>
                <a:gd name="connsiteX3-1537" fmla="*/ 2480666 w 2481175"/>
                <a:gd name="connsiteY3-1538" fmla="*/ 384885 h 828315"/>
                <a:gd name="connsiteX4-1539" fmla="*/ 2464163 w 2481175"/>
                <a:gd name="connsiteY4-1540" fmla="*/ 135619 h 828315"/>
                <a:gd name="connsiteX5-1541" fmla="*/ 2216206 w 2481175"/>
                <a:gd name="connsiteY5-1542" fmla="*/ 1778 h 828315"/>
                <a:gd name="connsiteX6-1543" fmla="*/ 214427 w 2481175"/>
                <a:gd name="connsiteY6-1544" fmla="*/ 0 h 828315"/>
                <a:gd name="connsiteX7-1545" fmla="*/ 84916 w 2481175"/>
                <a:gd name="connsiteY7-1546" fmla="*/ 49441 h 828315"/>
                <a:gd name="connsiteX8-1547" fmla="*/ 2981 w 2481175"/>
                <a:gd name="connsiteY8-1548" fmla="*/ 254546 h 828315"/>
                <a:gd name="connsiteX9-1549" fmla="*/ 0 w 2481175"/>
                <a:gd name="connsiteY9-1550" fmla="*/ 468547 h 828315"/>
                <a:gd name="connsiteX0-1551" fmla="*/ 0 w 2480573"/>
                <a:gd name="connsiteY0-1552" fmla="*/ 468547 h 828315"/>
                <a:gd name="connsiteX1-1553" fmla="*/ 713514 w 2480573"/>
                <a:gd name="connsiteY1-1554" fmla="*/ 727535 h 828315"/>
                <a:gd name="connsiteX2-1555" fmla="*/ 1623344 w 2480573"/>
                <a:gd name="connsiteY2-1556" fmla="*/ 781007 h 828315"/>
                <a:gd name="connsiteX3-1557" fmla="*/ 2479528 w 2480573"/>
                <a:gd name="connsiteY3-1558" fmla="*/ 472787 h 828315"/>
                <a:gd name="connsiteX4-1559" fmla="*/ 2464163 w 2480573"/>
                <a:gd name="connsiteY4-1560" fmla="*/ 135619 h 828315"/>
                <a:gd name="connsiteX5-1561" fmla="*/ 2216206 w 2480573"/>
                <a:gd name="connsiteY5-1562" fmla="*/ 1778 h 828315"/>
                <a:gd name="connsiteX6-1563" fmla="*/ 214427 w 2480573"/>
                <a:gd name="connsiteY6-1564" fmla="*/ 0 h 828315"/>
                <a:gd name="connsiteX7-1565" fmla="*/ 84916 w 2480573"/>
                <a:gd name="connsiteY7-1566" fmla="*/ 49441 h 828315"/>
                <a:gd name="connsiteX8-1567" fmla="*/ 2981 w 2480573"/>
                <a:gd name="connsiteY8-1568" fmla="*/ 254546 h 828315"/>
                <a:gd name="connsiteX9-1569" fmla="*/ 0 w 2480573"/>
                <a:gd name="connsiteY9-1570" fmla="*/ 468547 h 828315"/>
                <a:gd name="connsiteX0-1571" fmla="*/ 0 w 2480573"/>
                <a:gd name="connsiteY0-1572" fmla="*/ 468547 h 828315"/>
                <a:gd name="connsiteX1-1573" fmla="*/ 713514 w 2480573"/>
                <a:gd name="connsiteY1-1574" fmla="*/ 727535 h 828315"/>
                <a:gd name="connsiteX2-1575" fmla="*/ 1623344 w 2480573"/>
                <a:gd name="connsiteY2-1576" fmla="*/ 781007 h 828315"/>
                <a:gd name="connsiteX3-1577" fmla="*/ 2479528 w 2480573"/>
                <a:gd name="connsiteY3-1578" fmla="*/ 472787 h 828315"/>
                <a:gd name="connsiteX4-1579" fmla="*/ 2464163 w 2480573"/>
                <a:gd name="connsiteY4-1580" fmla="*/ 135619 h 828315"/>
                <a:gd name="connsiteX5-1581" fmla="*/ 2216206 w 2480573"/>
                <a:gd name="connsiteY5-1582" fmla="*/ 1778 h 828315"/>
                <a:gd name="connsiteX6-1583" fmla="*/ 214427 w 2480573"/>
                <a:gd name="connsiteY6-1584" fmla="*/ 0 h 828315"/>
                <a:gd name="connsiteX7-1585" fmla="*/ 84916 w 2480573"/>
                <a:gd name="connsiteY7-1586" fmla="*/ 49441 h 828315"/>
                <a:gd name="connsiteX8-1587" fmla="*/ 2981 w 2480573"/>
                <a:gd name="connsiteY8-1588" fmla="*/ 254546 h 828315"/>
                <a:gd name="connsiteX9-1589" fmla="*/ 0 w 2480573"/>
                <a:gd name="connsiteY9-1590" fmla="*/ 468547 h 828315"/>
                <a:gd name="connsiteX0-1591" fmla="*/ 0 w 2480573"/>
                <a:gd name="connsiteY0-1592" fmla="*/ 468547 h 828315"/>
                <a:gd name="connsiteX1-1593" fmla="*/ 713514 w 2480573"/>
                <a:gd name="connsiteY1-1594" fmla="*/ 727535 h 828315"/>
                <a:gd name="connsiteX2-1595" fmla="*/ 1623344 w 2480573"/>
                <a:gd name="connsiteY2-1596" fmla="*/ 781007 h 828315"/>
                <a:gd name="connsiteX3-1597" fmla="*/ 2479528 w 2480573"/>
                <a:gd name="connsiteY3-1598" fmla="*/ 472787 h 828315"/>
                <a:gd name="connsiteX4-1599" fmla="*/ 2464163 w 2480573"/>
                <a:gd name="connsiteY4-1600" fmla="*/ 135619 h 828315"/>
                <a:gd name="connsiteX5-1601" fmla="*/ 2216206 w 2480573"/>
                <a:gd name="connsiteY5-1602" fmla="*/ 1778 h 828315"/>
                <a:gd name="connsiteX6-1603" fmla="*/ 214427 w 2480573"/>
                <a:gd name="connsiteY6-1604" fmla="*/ 0 h 828315"/>
                <a:gd name="connsiteX7-1605" fmla="*/ 84916 w 2480573"/>
                <a:gd name="connsiteY7-1606" fmla="*/ 49441 h 828315"/>
                <a:gd name="connsiteX8-1607" fmla="*/ 2981 w 2480573"/>
                <a:gd name="connsiteY8-1608" fmla="*/ 254546 h 828315"/>
                <a:gd name="connsiteX9-1609" fmla="*/ 0 w 2480573"/>
                <a:gd name="connsiteY9-1610" fmla="*/ 468547 h 828315"/>
                <a:gd name="connsiteX0-1611" fmla="*/ 0 w 2480573"/>
                <a:gd name="connsiteY0-1612" fmla="*/ 468547 h 828315"/>
                <a:gd name="connsiteX1-1613" fmla="*/ 740334 w 2480573"/>
                <a:gd name="connsiteY1-1614" fmla="*/ 758062 h 828315"/>
                <a:gd name="connsiteX2-1615" fmla="*/ 1623344 w 2480573"/>
                <a:gd name="connsiteY2-1616" fmla="*/ 781007 h 828315"/>
                <a:gd name="connsiteX3-1617" fmla="*/ 2479528 w 2480573"/>
                <a:gd name="connsiteY3-1618" fmla="*/ 472787 h 828315"/>
                <a:gd name="connsiteX4-1619" fmla="*/ 2464163 w 2480573"/>
                <a:gd name="connsiteY4-1620" fmla="*/ 135619 h 828315"/>
                <a:gd name="connsiteX5-1621" fmla="*/ 2216206 w 2480573"/>
                <a:gd name="connsiteY5-1622" fmla="*/ 1778 h 828315"/>
                <a:gd name="connsiteX6-1623" fmla="*/ 214427 w 2480573"/>
                <a:gd name="connsiteY6-1624" fmla="*/ 0 h 828315"/>
                <a:gd name="connsiteX7-1625" fmla="*/ 84916 w 2480573"/>
                <a:gd name="connsiteY7-1626" fmla="*/ 49441 h 828315"/>
                <a:gd name="connsiteX8-1627" fmla="*/ 2981 w 2480573"/>
                <a:gd name="connsiteY8-1628" fmla="*/ 254546 h 828315"/>
                <a:gd name="connsiteX9-1629" fmla="*/ 0 w 2480573"/>
                <a:gd name="connsiteY9-1630" fmla="*/ 468547 h 828315"/>
                <a:gd name="connsiteX0-1631" fmla="*/ 1632 w 2482205"/>
                <a:gd name="connsiteY0-1632" fmla="*/ 468547 h 828315"/>
                <a:gd name="connsiteX1-1633" fmla="*/ 741966 w 2482205"/>
                <a:gd name="connsiteY1-1634" fmla="*/ 758062 h 828315"/>
                <a:gd name="connsiteX2-1635" fmla="*/ 1624976 w 2482205"/>
                <a:gd name="connsiteY2-1636" fmla="*/ 781007 h 828315"/>
                <a:gd name="connsiteX3-1637" fmla="*/ 2481160 w 2482205"/>
                <a:gd name="connsiteY3-1638" fmla="*/ 472787 h 828315"/>
                <a:gd name="connsiteX4-1639" fmla="*/ 2465795 w 2482205"/>
                <a:gd name="connsiteY4-1640" fmla="*/ 135619 h 828315"/>
                <a:gd name="connsiteX5-1641" fmla="*/ 2217838 w 2482205"/>
                <a:gd name="connsiteY5-1642" fmla="*/ 1778 h 828315"/>
                <a:gd name="connsiteX6-1643" fmla="*/ 216059 w 2482205"/>
                <a:gd name="connsiteY6-1644" fmla="*/ 0 h 828315"/>
                <a:gd name="connsiteX7-1645" fmla="*/ 86548 w 2482205"/>
                <a:gd name="connsiteY7-1646" fmla="*/ 49441 h 828315"/>
                <a:gd name="connsiteX8-1647" fmla="*/ 13656 w 2482205"/>
                <a:gd name="connsiteY8-1648" fmla="*/ 75128 h 828315"/>
                <a:gd name="connsiteX9-1649" fmla="*/ 4613 w 2482205"/>
                <a:gd name="connsiteY9-1650" fmla="*/ 254546 h 828315"/>
                <a:gd name="connsiteX10" fmla="*/ 1632 w 2482205"/>
                <a:gd name="connsiteY10" fmla="*/ 468547 h 828315"/>
                <a:gd name="connsiteX0-1651" fmla="*/ 1632 w 2522382"/>
                <a:gd name="connsiteY0-1652" fmla="*/ 468547 h 828315"/>
                <a:gd name="connsiteX1-1653" fmla="*/ 741966 w 2522382"/>
                <a:gd name="connsiteY1-1654" fmla="*/ 758062 h 828315"/>
                <a:gd name="connsiteX2-1655" fmla="*/ 1624976 w 2522382"/>
                <a:gd name="connsiteY2-1656" fmla="*/ 781007 h 828315"/>
                <a:gd name="connsiteX3-1657" fmla="*/ 2481160 w 2522382"/>
                <a:gd name="connsiteY3-1658" fmla="*/ 472787 h 828315"/>
                <a:gd name="connsiteX4-1659" fmla="*/ 2505972 w 2522382"/>
                <a:gd name="connsiteY4-1660" fmla="*/ 120007 h 828315"/>
                <a:gd name="connsiteX5-1661" fmla="*/ 2217838 w 2522382"/>
                <a:gd name="connsiteY5-1662" fmla="*/ 1778 h 828315"/>
                <a:gd name="connsiteX6-1663" fmla="*/ 216059 w 2522382"/>
                <a:gd name="connsiteY6-1664" fmla="*/ 0 h 828315"/>
                <a:gd name="connsiteX7-1665" fmla="*/ 86548 w 2522382"/>
                <a:gd name="connsiteY7-1666" fmla="*/ 49441 h 828315"/>
                <a:gd name="connsiteX8-1667" fmla="*/ 13656 w 2522382"/>
                <a:gd name="connsiteY8-1668" fmla="*/ 75128 h 828315"/>
                <a:gd name="connsiteX9-1669" fmla="*/ 4613 w 2522382"/>
                <a:gd name="connsiteY9-1670" fmla="*/ 254546 h 828315"/>
                <a:gd name="connsiteX10-1671" fmla="*/ 1632 w 2522382"/>
                <a:gd name="connsiteY10-1672" fmla="*/ 468547 h 828315"/>
                <a:gd name="connsiteX0-1673" fmla="*/ 152937 w 2673687"/>
                <a:gd name="connsiteY0-1674" fmla="*/ 468547 h 828315"/>
                <a:gd name="connsiteX1-1675" fmla="*/ 893271 w 2673687"/>
                <a:gd name="connsiteY1-1676" fmla="*/ 758062 h 828315"/>
                <a:gd name="connsiteX2-1677" fmla="*/ 1776281 w 2673687"/>
                <a:gd name="connsiteY2-1678" fmla="*/ 781007 h 828315"/>
                <a:gd name="connsiteX3-1679" fmla="*/ 2632465 w 2673687"/>
                <a:gd name="connsiteY3-1680" fmla="*/ 472787 h 828315"/>
                <a:gd name="connsiteX4-1681" fmla="*/ 2657277 w 2673687"/>
                <a:gd name="connsiteY4-1682" fmla="*/ 120007 h 828315"/>
                <a:gd name="connsiteX5-1683" fmla="*/ 2369143 w 2673687"/>
                <a:gd name="connsiteY5-1684" fmla="*/ 1778 h 828315"/>
                <a:gd name="connsiteX6-1685" fmla="*/ 367364 w 2673687"/>
                <a:gd name="connsiteY6-1686" fmla="*/ 0 h 828315"/>
                <a:gd name="connsiteX7-1687" fmla="*/ 164961 w 2673687"/>
                <a:gd name="connsiteY7-1688" fmla="*/ 75128 h 828315"/>
                <a:gd name="connsiteX8-1689" fmla="*/ 155918 w 2673687"/>
                <a:gd name="connsiteY8-1690" fmla="*/ 254546 h 828315"/>
                <a:gd name="connsiteX9-1691" fmla="*/ 152937 w 2673687"/>
                <a:gd name="connsiteY9-1692" fmla="*/ 468547 h 828315"/>
                <a:gd name="connsiteX0-1693" fmla="*/ 152937 w 2640178"/>
                <a:gd name="connsiteY0-1694" fmla="*/ 550939 h 910707"/>
                <a:gd name="connsiteX1-1695" fmla="*/ 893271 w 2640178"/>
                <a:gd name="connsiteY1-1696" fmla="*/ 840454 h 910707"/>
                <a:gd name="connsiteX2-1697" fmla="*/ 1776281 w 2640178"/>
                <a:gd name="connsiteY2-1698" fmla="*/ 863399 h 910707"/>
                <a:gd name="connsiteX3-1699" fmla="*/ 2632465 w 2640178"/>
                <a:gd name="connsiteY3-1700" fmla="*/ 555179 h 910707"/>
                <a:gd name="connsiteX4-1701" fmla="*/ 2623768 w 2640178"/>
                <a:gd name="connsiteY4-1702" fmla="*/ 116602 h 910707"/>
                <a:gd name="connsiteX5-1703" fmla="*/ 2369143 w 2640178"/>
                <a:gd name="connsiteY5-1704" fmla="*/ 84170 h 910707"/>
                <a:gd name="connsiteX6-1705" fmla="*/ 367364 w 2640178"/>
                <a:gd name="connsiteY6-1706" fmla="*/ 82392 h 910707"/>
                <a:gd name="connsiteX7-1707" fmla="*/ 164961 w 2640178"/>
                <a:gd name="connsiteY7-1708" fmla="*/ 157520 h 910707"/>
                <a:gd name="connsiteX8-1709" fmla="*/ 155918 w 2640178"/>
                <a:gd name="connsiteY8-1710" fmla="*/ 336938 h 910707"/>
                <a:gd name="connsiteX9-1711" fmla="*/ 152937 w 2640178"/>
                <a:gd name="connsiteY9-1712" fmla="*/ 550939 h 910707"/>
                <a:gd name="connsiteX0-1713" fmla="*/ 152937 w 2658288"/>
                <a:gd name="connsiteY0-1714" fmla="*/ 489015 h 848783"/>
                <a:gd name="connsiteX1-1715" fmla="*/ 893271 w 2658288"/>
                <a:gd name="connsiteY1-1716" fmla="*/ 778530 h 848783"/>
                <a:gd name="connsiteX2-1717" fmla="*/ 1776281 w 2658288"/>
                <a:gd name="connsiteY2-1718" fmla="*/ 801475 h 848783"/>
                <a:gd name="connsiteX3-1719" fmla="*/ 2632465 w 2658288"/>
                <a:gd name="connsiteY3-1720" fmla="*/ 493255 h 848783"/>
                <a:gd name="connsiteX4-1721" fmla="*/ 2641878 w 2658288"/>
                <a:gd name="connsiteY4-1722" fmla="*/ 116602 h 848783"/>
                <a:gd name="connsiteX5-1723" fmla="*/ 2369143 w 2658288"/>
                <a:gd name="connsiteY5-1724" fmla="*/ 22246 h 848783"/>
                <a:gd name="connsiteX6-1725" fmla="*/ 367364 w 2658288"/>
                <a:gd name="connsiteY6-1726" fmla="*/ 20468 h 848783"/>
                <a:gd name="connsiteX7-1727" fmla="*/ 164961 w 2658288"/>
                <a:gd name="connsiteY7-1728" fmla="*/ 95596 h 848783"/>
                <a:gd name="connsiteX8-1729" fmla="*/ 155918 w 2658288"/>
                <a:gd name="connsiteY8-1730" fmla="*/ 275014 h 848783"/>
                <a:gd name="connsiteX9-1731" fmla="*/ 152937 w 2658288"/>
                <a:gd name="connsiteY9-1732" fmla="*/ 489015 h 848783"/>
                <a:gd name="connsiteX0-1733" fmla="*/ 152937 w 2775894"/>
                <a:gd name="connsiteY0-1734" fmla="*/ 489015 h 848783"/>
                <a:gd name="connsiteX1-1735" fmla="*/ 893271 w 2775894"/>
                <a:gd name="connsiteY1-1736" fmla="*/ 778530 h 848783"/>
                <a:gd name="connsiteX2-1737" fmla="*/ 1776281 w 2775894"/>
                <a:gd name="connsiteY2-1738" fmla="*/ 801475 h 848783"/>
                <a:gd name="connsiteX3-1739" fmla="*/ 2632465 w 2775894"/>
                <a:gd name="connsiteY3-1740" fmla="*/ 493255 h 848783"/>
                <a:gd name="connsiteX4-1741" fmla="*/ 2645399 w 2775894"/>
                <a:gd name="connsiteY4-1742" fmla="*/ 453605 h 848783"/>
                <a:gd name="connsiteX5-1743" fmla="*/ 2641878 w 2775894"/>
                <a:gd name="connsiteY5-1744" fmla="*/ 116602 h 848783"/>
                <a:gd name="connsiteX6-1745" fmla="*/ 2369143 w 2775894"/>
                <a:gd name="connsiteY6-1746" fmla="*/ 22246 h 848783"/>
                <a:gd name="connsiteX7-1747" fmla="*/ 367364 w 2775894"/>
                <a:gd name="connsiteY7-1748" fmla="*/ 20468 h 848783"/>
                <a:gd name="connsiteX8-1749" fmla="*/ 164961 w 2775894"/>
                <a:gd name="connsiteY8-1750" fmla="*/ 95596 h 848783"/>
                <a:gd name="connsiteX9-1751" fmla="*/ 155918 w 2775894"/>
                <a:gd name="connsiteY9-1752" fmla="*/ 275014 h 848783"/>
                <a:gd name="connsiteX10-1753" fmla="*/ 152937 w 2775894"/>
                <a:gd name="connsiteY10-1754" fmla="*/ 489015 h 848783"/>
                <a:gd name="connsiteX0-1755" fmla="*/ 152937 w 2775894"/>
                <a:gd name="connsiteY0-1756" fmla="*/ 489015 h 848783"/>
                <a:gd name="connsiteX1-1757" fmla="*/ 893271 w 2775894"/>
                <a:gd name="connsiteY1-1758" fmla="*/ 778530 h 848783"/>
                <a:gd name="connsiteX2-1759" fmla="*/ 1776281 w 2775894"/>
                <a:gd name="connsiteY2-1760" fmla="*/ 801475 h 848783"/>
                <a:gd name="connsiteX3-1761" fmla="*/ 2632465 w 2775894"/>
                <a:gd name="connsiteY3-1762" fmla="*/ 493255 h 848783"/>
                <a:gd name="connsiteX4-1763" fmla="*/ 2645399 w 2775894"/>
                <a:gd name="connsiteY4-1764" fmla="*/ 453605 h 848783"/>
                <a:gd name="connsiteX5-1765" fmla="*/ 2641878 w 2775894"/>
                <a:gd name="connsiteY5-1766" fmla="*/ 116602 h 848783"/>
                <a:gd name="connsiteX6-1767" fmla="*/ 2369143 w 2775894"/>
                <a:gd name="connsiteY6-1768" fmla="*/ 22246 h 848783"/>
                <a:gd name="connsiteX7-1769" fmla="*/ 367364 w 2775894"/>
                <a:gd name="connsiteY7-1770" fmla="*/ 20468 h 848783"/>
                <a:gd name="connsiteX8-1771" fmla="*/ 164961 w 2775894"/>
                <a:gd name="connsiteY8-1772" fmla="*/ 95596 h 848783"/>
                <a:gd name="connsiteX9-1773" fmla="*/ 150438 w 2775894"/>
                <a:gd name="connsiteY9-1774" fmla="*/ 54170 h 848783"/>
                <a:gd name="connsiteX10-1775" fmla="*/ 155918 w 2775894"/>
                <a:gd name="connsiteY10-1776" fmla="*/ 275014 h 848783"/>
                <a:gd name="connsiteX11" fmla="*/ 152937 w 2775894"/>
                <a:gd name="connsiteY11" fmla="*/ 489015 h 848783"/>
                <a:gd name="connsiteX0-1777" fmla="*/ 152937 w 2775894"/>
                <a:gd name="connsiteY0-1778" fmla="*/ 563297 h 923065"/>
                <a:gd name="connsiteX1-1779" fmla="*/ 893271 w 2775894"/>
                <a:gd name="connsiteY1-1780" fmla="*/ 852812 h 923065"/>
                <a:gd name="connsiteX2-1781" fmla="*/ 1776281 w 2775894"/>
                <a:gd name="connsiteY2-1782" fmla="*/ 875757 h 923065"/>
                <a:gd name="connsiteX3-1783" fmla="*/ 2632465 w 2775894"/>
                <a:gd name="connsiteY3-1784" fmla="*/ 567537 h 923065"/>
                <a:gd name="connsiteX4-1785" fmla="*/ 2645399 w 2775894"/>
                <a:gd name="connsiteY4-1786" fmla="*/ 527887 h 923065"/>
                <a:gd name="connsiteX5-1787" fmla="*/ 2642925 w 2775894"/>
                <a:gd name="connsiteY5-1788" fmla="*/ 116602 h 923065"/>
                <a:gd name="connsiteX6-1789" fmla="*/ 2369143 w 2775894"/>
                <a:gd name="connsiteY6-1790" fmla="*/ 96528 h 923065"/>
                <a:gd name="connsiteX7-1791" fmla="*/ 367364 w 2775894"/>
                <a:gd name="connsiteY7-1792" fmla="*/ 94750 h 923065"/>
                <a:gd name="connsiteX8-1793" fmla="*/ 164961 w 2775894"/>
                <a:gd name="connsiteY8-1794" fmla="*/ 169878 h 923065"/>
                <a:gd name="connsiteX9-1795" fmla="*/ 150438 w 2775894"/>
                <a:gd name="connsiteY9-1796" fmla="*/ 128452 h 923065"/>
                <a:gd name="connsiteX10-1797" fmla="*/ 155918 w 2775894"/>
                <a:gd name="connsiteY10-1798" fmla="*/ 349296 h 923065"/>
                <a:gd name="connsiteX11-1799" fmla="*/ 152937 w 2775894"/>
                <a:gd name="connsiteY11-1800" fmla="*/ 563297 h 923065"/>
                <a:gd name="connsiteX0-1801" fmla="*/ 152937 w 2775894"/>
                <a:gd name="connsiteY0-1802" fmla="*/ 524404 h 884172"/>
                <a:gd name="connsiteX1-1803" fmla="*/ 893271 w 2775894"/>
                <a:gd name="connsiteY1-1804" fmla="*/ 813919 h 884172"/>
                <a:gd name="connsiteX2-1805" fmla="*/ 1776281 w 2775894"/>
                <a:gd name="connsiteY2-1806" fmla="*/ 836864 h 884172"/>
                <a:gd name="connsiteX3-1807" fmla="*/ 2632465 w 2775894"/>
                <a:gd name="connsiteY3-1808" fmla="*/ 528644 h 884172"/>
                <a:gd name="connsiteX4-1809" fmla="*/ 2645399 w 2775894"/>
                <a:gd name="connsiteY4-1810" fmla="*/ 488994 h 884172"/>
                <a:gd name="connsiteX5-1811" fmla="*/ 2623981 w 2775894"/>
                <a:gd name="connsiteY5-1812" fmla="*/ 116602 h 884172"/>
                <a:gd name="connsiteX6-1813" fmla="*/ 2369143 w 2775894"/>
                <a:gd name="connsiteY6-1814" fmla="*/ 57635 h 884172"/>
                <a:gd name="connsiteX7-1815" fmla="*/ 367364 w 2775894"/>
                <a:gd name="connsiteY7-1816" fmla="*/ 55857 h 884172"/>
                <a:gd name="connsiteX8-1817" fmla="*/ 164961 w 2775894"/>
                <a:gd name="connsiteY8-1818" fmla="*/ 130985 h 884172"/>
                <a:gd name="connsiteX9-1819" fmla="*/ 150438 w 2775894"/>
                <a:gd name="connsiteY9-1820" fmla="*/ 89559 h 884172"/>
                <a:gd name="connsiteX10-1821" fmla="*/ 155918 w 2775894"/>
                <a:gd name="connsiteY10-1822" fmla="*/ 310403 h 884172"/>
                <a:gd name="connsiteX11-1823" fmla="*/ 152937 w 2775894"/>
                <a:gd name="connsiteY11-1824" fmla="*/ 524404 h 884172"/>
                <a:gd name="connsiteX0-1825" fmla="*/ 152937 w 2775894"/>
                <a:gd name="connsiteY0-1826" fmla="*/ 540125 h 899893"/>
                <a:gd name="connsiteX1-1827" fmla="*/ 893271 w 2775894"/>
                <a:gd name="connsiteY1-1828" fmla="*/ 829640 h 899893"/>
                <a:gd name="connsiteX2-1829" fmla="*/ 1776281 w 2775894"/>
                <a:gd name="connsiteY2-1830" fmla="*/ 852585 h 899893"/>
                <a:gd name="connsiteX3-1831" fmla="*/ 2632465 w 2775894"/>
                <a:gd name="connsiteY3-1832" fmla="*/ 544365 h 899893"/>
                <a:gd name="connsiteX4-1833" fmla="*/ 2645399 w 2775894"/>
                <a:gd name="connsiteY4-1834" fmla="*/ 504715 h 899893"/>
                <a:gd name="connsiteX5-1835" fmla="*/ 2632149 w 2775894"/>
                <a:gd name="connsiteY5-1836" fmla="*/ 116601 h 899893"/>
                <a:gd name="connsiteX6-1837" fmla="*/ 2369143 w 2775894"/>
                <a:gd name="connsiteY6-1838" fmla="*/ 73356 h 899893"/>
                <a:gd name="connsiteX7-1839" fmla="*/ 367364 w 2775894"/>
                <a:gd name="connsiteY7-1840" fmla="*/ 71578 h 899893"/>
                <a:gd name="connsiteX8-1841" fmla="*/ 164961 w 2775894"/>
                <a:gd name="connsiteY8-1842" fmla="*/ 146706 h 899893"/>
                <a:gd name="connsiteX9-1843" fmla="*/ 150438 w 2775894"/>
                <a:gd name="connsiteY9-1844" fmla="*/ 105280 h 899893"/>
                <a:gd name="connsiteX10-1845" fmla="*/ 155918 w 2775894"/>
                <a:gd name="connsiteY10-1846" fmla="*/ 326124 h 899893"/>
                <a:gd name="connsiteX11-1847" fmla="*/ 152937 w 2775894"/>
                <a:gd name="connsiteY11-1848" fmla="*/ 540125 h 899893"/>
              </a:gdLst>
              <a:ahLst/>
              <a:cxnLst>
                <a:cxn ang="0">
                  <a:pos x="connsiteX0-1825" y="connsiteY0-1826"/>
                </a:cxn>
                <a:cxn ang="0">
                  <a:pos x="connsiteX1-1827" y="connsiteY1-1828"/>
                </a:cxn>
                <a:cxn ang="0">
                  <a:pos x="connsiteX2-1829" y="connsiteY2-1830"/>
                </a:cxn>
                <a:cxn ang="0">
                  <a:pos x="connsiteX3-1831" y="connsiteY3-1832"/>
                </a:cxn>
                <a:cxn ang="0">
                  <a:pos x="connsiteX4-1833" y="connsiteY4-1834"/>
                </a:cxn>
                <a:cxn ang="0">
                  <a:pos x="connsiteX5-1835" y="connsiteY5-1836"/>
                </a:cxn>
                <a:cxn ang="0">
                  <a:pos x="connsiteX6-1837" y="connsiteY6-1838"/>
                </a:cxn>
                <a:cxn ang="0">
                  <a:pos x="connsiteX7-1839" y="connsiteY7-1840"/>
                </a:cxn>
                <a:cxn ang="0">
                  <a:pos x="connsiteX8-1841" y="connsiteY8-1842"/>
                </a:cxn>
                <a:cxn ang="0">
                  <a:pos x="connsiteX9-1843" y="connsiteY9-1844"/>
                </a:cxn>
                <a:cxn ang="0">
                  <a:pos x="connsiteX10-1845" y="connsiteY10-1846"/>
                </a:cxn>
                <a:cxn ang="0">
                  <a:pos x="connsiteX11-1847" y="connsiteY11-1848"/>
                </a:cxn>
              </a:cxnLst>
              <a:rect l="l" t="t" r="r" b="b"/>
              <a:pathLst>
                <a:path w="2775894" h="899893">
                  <a:moveTo>
                    <a:pt x="152937" y="540125"/>
                  </a:moveTo>
                  <a:cubicBezTo>
                    <a:pt x="545705" y="753845"/>
                    <a:pt x="654618" y="763090"/>
                    <a:pt x="893271" y="829640"/>
                  </a:cubicBezTo>
                  <a:cubicBezTo>
                    <a:pt x="1174474" y="891694"/>
                    <a:pt x="1484247" y="899893"/>
                    <a:pt x="1776281" y="852585"/>
                  </a:cubicBezTo>
                  <a:cubicBezTo>
                    <a:pt x="2045453" y="807171"/>
                    <a:pt x="2267141" y="766820"/>
                    <a:pt x="2632465" y="544365"/>
                  </a:cubicBezTo>
                  <a:cubicBezTo>
                    <a:pt x="2775894" y="491690"/>
                    <a:pt x="2645452" y="576009"/>
                    <a:pt x="2645399" y="504715"/>
                  </a:cubicBezTo>
                  <a:cubicBezTo>
                    <a:pt x="2645346" y="433421"/>
                    <a:pt x="2676768" y="193798"/>
                    <a:pt x="2632149" y="116601"/>
                  </a:cubicBezTo>
                  <a:cubicBezTo>
                    <a:pt x="2573130" y="-1"/>
                    <a:pt x="2489191" y="72936"/>
                    <a:pt x="2369143" y="73356"/>
                  </a:cubicBezTo>
                  <a:lnTo>
                    <a:pt x="367364" y="71578"/>
                  </a:lnTo>
                  <a:cubicBezTo>
                    <a:pt x="0" y="83803"/>
                    <a:pt x="200202" y="104282"/>
                    <a:pt x="164961" y="146706"/>
                  </a:cubicBezTo>
                  <a:cubicBezTo>
                    <a:pt x="130473" y="158946"/>
                    <a:pt x="151945" y="75377"/>
                    <a:pt x="150438" y="105280"/>
                  </a:cubicBezTo>
                  <a:cubicBezTo>
                    <a:pt x="148931" y="135183"/>
                    <a:pt x="157167" y="260273"/>
                    <a:pt x="155918" y="326124"/>
                  </a:cubicBezTo>
                  <a:cubicBezTo>
                    <a:pt x="154924" y="397458"/>
                    <a:pt x="153931" y="468791"/>
                    <a:pt x="152937" y="540125"/>
                  </a:cubicBezTo>
                  <a:close/>
                </a:path>
              </a:pathLst>
            </a:custGeom>
            <a:gradFill>
              <a:gsLst>
                <a:gs pos="0">
                  <a:sysClr val="window" lastClr="FFFFFF">
                    <a:alpha val="45000"/>
                  </a:sysClr>
                </a:gs>
                <a:gs pos="13000">
                  <a:sysClr val="window" lastClr="FFFFFF">
                    <a:alpha val="53000"/>
                  </a:sysClr>
                </a:gs>
                <a:gs pos="98000">
                  <a:sysClr val="window" lastClr="FFFFFF">
                    <a:alpha val="7000"/>
                  </a:sysClr>
                </a:gs>
              </a:gsLst>
              <a:lin ang="5400000" scaled="1"/>
            </a:gra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dirty="0">
                <a:ln>
                  <a:noFill/>
                </a:ln>
                <a:solidFill>
                  <a:sysClr val="window" lastClr="FFFFFF"/>
                </a:solidFill>
                <a:effectLst/>
                <a:uLnTx/>
                <a:uFillTx/>
                <a:latin typeface="Arial"/>
                <a:ea typeface="微软雅黑"/>
                <a:cs typeface="+mn-cs"/>
              </a:endParaRPr>
            </a:p>
          </p:txBody>
        </p:sp>
        <p:sp>
          <p:nvSpPr>
            <p:cNvPr id="28" name="Rectangle 109"/>
            <p:cNvSpPr>
              <a:spLocks noChangeArrowheads="1"/>
            </p:cNvSpPr>
            <p:nvPr/>
          </p:nvSpPr>
          <p:spPr bwMode="auto">
            <a:xfrm>
              <a:off x="2142408" y="2842104"/>
              <a:ext cx="5197090" cy="570752"/>
            </a:xfrm>
            <a:prstGeom prst="roundRect">
              <a:avLst/>
            </a:prstGeom>
            <a:noFill/>
            <a:ln w="9525" cap="flat" cmpd="sng" algn="ctr">
              <a:noFill/>
              <a:prstDash val="solid"/>
            </a:ln>
            <a:effectLst/>
          </p:spPr>
          <p:txBody>
            <a:bodyPr wrap="square">
              <a:spAutoFit/>
            </a:bodyPr>
            <a:lstStyle/>
            <a:p>
              <a:pPr lvl="0"/>
              <a:r>
                <a:rPr lang="zh-CN" altLang="en-US" sz="2800" b="1" kern="0" dirty="0">
                  <a:solidFill>
                    <a:sysClr val="window" lastClr="FFFFFF"/>
                  </a:solidFill>
                  <a:latin typeface="微软雅黑" pitchFamily="34" charset="-122"/>
                  <a:ea typeface="微软雅黑" pitchFamily="34" charset="-122"/>
                </a:rPr>
                <a:t>四、实施策略</a:t>
              </a:r>
            </a:p>
          </p:txBody>
        </p:sp>
      </p:grpSp>
    </p:spTree>
    <p:custDataLst>
      <p:tags r:id="rId1"/>
    </p:custDataLst>
    <p:extLst>
      <p:ext uri="{BB962C8B-B14F-4D97-AF65-F5344CB8AC3E}">
        <p14:creationId xmlns:p14="http://schemas.microsoft.com/office/powerpoint/2010/main" val="191750795"/>
      </p:ext>
    </p:extLst>
  </p:cSld>
  <p:clrMapOvr>
    <a:masterClrMapping/>
  </p:clrMapOvr>
  <mc:AlternateContent xmlns:mc="http://schemas.openxmlformats.org/markup-compatibility/2006" xmlns:p14="http://schemas.microsoft.com/office/powerpoint/2010/main">
    <mc:Choice Requires="p14">
      <p:transition spd="slow" p14:dur="2000" advTm="5784"/>
    </mc:Choice>
    <mc:Fallback xmlns="">
      <p:transition spd="slow" advTm="5784"/>
    </mc:Fallback>
  </mc:AlternateContent>
  <p:extLst mod="1">
    <p:ext uri="{E180D4A7-C9FB-4DFB-919C-405C955672EB}">
      <p14:showEvtLst xmlns:p14="http://schemas.microsoft.com/office/powerpoint/2010/main">
        <p14:playEvt time="0" objId="126"/>
        <p14:stopEvt time="5782" objId="126"/>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15"/>
          <p:cNvSpPr txBox="1">
            <a:spLocks noChangeArrowheads="1"/>
          </p:cNvSpPr>
          <p:nvPr/>
        </p:nvSpPr>
        <p:spPr bwMode="auto">
          <a:xfrm>
            <a:off x="251520" y="1124744"/>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fontAlgn="base" hangingPunct="1">
              <a:spcBef>
                <a:spcPct val="0"/>
              </a:spcBef>
              <a:spcAft>
                <a:spcPct val="0"/>
              </a:spcAft>
              <a:buFont typeface="Arial" pitchFamily="34" charset="0"/>
              <a:buNone/>
            </a:pPr>
            <a:r>
              <a:rPr lang="zh-CN" altLang="en-US" sz="2000" dirty="0">
                <a:solidFill>
                  <a:srgbClr val="FFFFFF"/>
                </a:solidFill>
                <a:latin typeface="微软雅黑" pitchFamily="34" charset="-122"/>
                <a:ea typeface="微软雅黑" pitchFamily="34" charset="-122"/>
              </a:rPr>
              <a:t>业务功能</a:t>
            </a:r>
          </a:p>
        </p:txBody>
      </p:sp>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二、总体框架</a:t>
            </a:r>
          </a:p>
        </p:txBody>
      </p:sp>
      <p:grpSp>
        <p:nvGrpSpPr>
          <p:cNvPr id="83" name="组合 82"/>
          <p:cNvGrpSpPr/>
          <p:nvPr/>
        </p:nvGrpSpPr>
        <p:grpSpPr>
          <a:xfrm>
            <a:off x="6732240" y="79637"/>
            <a:ext cx="2321497" cy="565669"/>
            <a:chOff x="827585" y="991123"/>
            <a:chExt cx="3304883" cy="565669"/>
          </a:xfrm>
        </p:grpSpPr>
        <p:grpSp>
          <p:nvGrpSpPr>
            <p:cNvPr id="84" name="组合 57"/>
            <p:cNvGrpSpPr/>
            <p:nvPr/>
          </p:nvGrpSpPr>
          <p:grpSpPr>
            <a:xfrm>
              <a:off x="827585" y="991123"/>
              <a:ext cx="3304883" cy="565669"/>
              <a:chOff x="6047791" y="2161660"/>
              <a:chExt cx="1164740" cy="835430"/>
            </a:xfrm>
          </p:grpSpPr>
          <p:sp>
            <p:nvSpPr>
              <p:cNvPr id="86"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87"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85" name="矩形 84"/>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Times New Roman" panose="02020603050405020304" pitchFamily="18" charset="0"/>
                  <a:cs typeface="Times New Roman" panose="02020603050405020304" pitchFamily="18" charset="0"/>
                </a:rPr>
                <a:t>2.1</a:t>
              </a:r>
              <a:r>
                <a:rPr kumimoji="1" lang="zh-CN" altLang="en-US" sz="2000" b="1" dirty="0">
                  <a:solidFill>
                    <a:prstClr val="white"/>
                  </a:solidFill>
                  <a:latin typeface="Times New Roman" panose="02020603050405020304" pitchFamily="18" charset="0"/>
                  <a:cs typeface="Times New Roman" panose="02020603050405020304" pitchFamily="18" charset="0"/>
                </a:rPr>
                <a:t> 需求分析</a:t>
              </a:r>
              <a:endParaRPr kumimoji="1" lang="zh-CN" altLang="en-US" sz="2000" b="1" dirty="0">
                <a:solidFill>
                  <a:prstClr val="white"/>
                </a:solidFill>
                <a:latin typeface="微软雅黑" pitchFamily="34" charset="-122"/>
                <a:cs typeface="Arial Unicode MS" pitchFamily="34" charset="-122"/>
              </a:endParaRPr>
            </a:p>
          </p:txBody>
        </p:sp>
      </p:grpSp>
      <p:grpSp>
        <p:nvGrpSpPr>
          <p:cNvPr id="21" name="组合 20"/>
          <p:cNvGrpSpPr/>
          <p:nvPr/>
        </p:nvGrpSpPr>
        <p:grpSpPr>
          <a:xfrm>
            <a:off x="536576" y="1037241"/>
            <a:ext cx="2854150" cy="469704"/>
            <a:chOff x="2699792" y="3796660"/>
            <a:chExt cx="792088" cy="469704"/>
          </a:xfrm>
        </p:grpSpPr>
        <p:sp>
          <p:nvSpPr>
            <p:cNvPr id="22" name="圆角矩形 38"/>
            <p:cNvSpPr/>
            <p:nvPr/>
          </p:nvSpPr>
          <p:spPr>
            <a:xfrm>
              <a:off x="2699792" y="3796660"/>
              <a:ext cx="792088" cy="469704"/>
            </a:xfrm>
            <a:prstGeom prst="round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2791495" y="3827090"/>
              <a:ext cx="594430" cy="400110"/>
            </a:xfrm>
            <a:prstGeom prst="rect">
              <a:avLst/>
            </a:prstGeom>
          </p:spPr>
          <p:txBody>
            <a:bodyPr wrap="none">
              <a:spAutoFit/>
            </a:bodyPr>
            <a:lstStyle/>
            <a:p>
              <a:pPr algn="ctr"/>
              <a:r>
                <a:rPr lang="zh-CN" altLang="en-US" sz="2000" b="1" dirty="0">
                  <a:solidFill>
                    <a:schemeClr val="bg1"/>
                  </a:solidFill>
                  <a:latin typeface="微软雅黑" pitchFamily="34" charset="-122"/>
                  <a:ea typeface="微软雅黑" pitchFamily="34" charset="-122"/>
                </a:rPr>
                <a:t>各级河长的工作职责 </a:t>
              </a:r>
            </a:p>
          </p:txBody>
        </p:sp>
      </p:grpSp>
      <p:grpSp>
        <p:nvGrpSpPr>
          <p:cNvPr id="13" name="组合 12"/>
          <p:cNvGrpSpPr/>
          <p:nvPr/>
        </p:nvGrpSpPr>
        <p:grpSpPr>
          <a:xfrm>
            <a:off x="143671" y="1689657"/>
            <a:ext cx="8521745" cy="1955368"/>
            <a:chOff x="238125" y="773936"/>
            <a:chExt cx="5736967" cy="2653865"/>
          </a:xfrm>
        </p:grpSpPr>
        <p:sp>
          <p:nvSpPr>
            <p:cNvPr id="14" name="文本框 13"/>
            <p:cNvSpPr txBox="1"/>
            <p:nvPr/>
          </p:nvSpPr>
          <p:spPr bwMode="auto">
            <a:xfrm>
              <a:off x="399059" y="1227067"/>
              <a:ext cx="5453858" cy="1253162"/>
            </a:xfrm>
            <a:prstGeom prst="rect">
              <a:avLst/>
            </a:prstGeom>
            <a:noFill/>
          </p:spPr>
          <p:txBody>
            <a:bodyPr wrap="square">
              <a:spAutoFit/>
            </a:bodyPr>
            <a:lstStyle/>
            <a:p>
              <a:pPr indent="457200" algn="just">
                <a:lnSpc>
                  <a:spcPct val="150000"/>
                </a:lnSpc>
                <a:defRPr/>
              </a:pPr>
              <a:r>
                <a:rPr lang="zh-CN" altLang="en-US" kern="100" dirty="0">
                  <a:latin typeface="+mn-ea"/>
                </a:rPr>
                <a:t>各级河长负责</a:t>
              </a:r>
              <a:r>
                <a:rPr lang="zh-CN" altLang="en-US" b="1" kern="100" dirty="0">
                  <a:solidFill>
                    <a:srgbClr val="FF0000"/>
                  </a:solidFill>
                  <a:latin typeface="+mn-ea"/>
                </a:rPr>
                <a:t>组织</a:t>
              </a:r>
              <a:r>
                <a:rPr lang="zh-CN" altLang="en-US" kern="100" dirty="0">
                  <a:latin typeface="+mn-ea"/>
                </a:rPr>
                <a:t>领导相应河湖的管理和保护工作，包括水资源保护、水域岸线管理、水污染防治、水环境治理等。</a:t>
              </a:r>
              <a:endParaRPr lang="en-US" altLang="zh-CN" kern="100" dirty="0">
                <a:latin typeface="+mn-ea"/>
              </a:endParaRPr>
            </a:p>
          </p:txBody>
        </p:sp>
        <p:grpSp>
          <p:nvGrpSpPr>
            <p:cNvPr id="15" name="组合 14"/>
            <p:cNvGrpSpPr>
              <a:grpSpLocks/>
            </p:cNvGrpSpPr>
            <p:nvPr/>
          </p:nvGrpSpPr>
          <p:grpSpPr bwMode="auto">
            <a:xfrm>
              <a:off x="238125" y="773936"/>
              <a:ext cx="5736967" cy="2653865"/>
              <a:chOff x="238407" y="774120"/>
              <a:chExt cx="5736189" cy="2652774"/>
            </a:xfrm>
          </p:grpSpPr>
          <p:grpSp>
            <p:nvGrpSpPr>
              <p:cNvPr id="16" name="组合 3"/>
              <p:cNvGrpSpPr>
                <a:grpSpLocks/>
              </p:cNvGrpSpPr>
              <p:nvPr/>
            </p:nvGrpSpPr>
            <p:grpSpPr bwMode="auto">
              <a:xfrm>
                <a:off x="238407" y="774120"/>
                <a:ext cx="5736189" cy="1928658"/>
                <a:chOff x="238407" y="774120"/>
                <a:chExt cx="5736189" cy="1928658"/>
              </a:xfrm>
            </p:grpSpPr>
            <p:sp>
              <p:nvSpPr>
                <p:cNvPr id="18" name="矩形 17"/>
                <p:cNvSpPr/>
                <p:nvPr/>
              </p:nvSpPr>
              <p:spPr>
                <a:xfrm>
                  <a:off x="238407" y="997041"/>
                  <a:ext cx="5712640" cy="1587025"/>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文本框 18"/>
                <p:cNvSpPr txBox="1"/>
                <p:nvPr/>
              </p:nvSpPr>
              <p:spPr>
                <a:xfrm>
                  <a:off x="382055" y="793591"/>
                  <a:ext cx="1892104" cy="331472"/>
                </a:xfrm>
                <a:prstGeom prst="rect">
                  <a:avLst/>
                </a:prstGeom>
                <a:blipFill>
                  <a:blip r:embed="rId3"/>
                  <a:stretch>
                    <a:fillRect t="-45000"/>
                  </a:stretch>
                </a:blipFill>
              </p:spPr>
              <p:txBody>
                <a:bodyPr wrap="square">
                  <a:spAutoFit/>
                </a:bodyPr>
                <a:lstStyle/>
                <a:p>
                  <a:pPr algn="ctr">
                    <a:spcBef>
                      <a:spcPts val="600"/>
                    </a:spcBef>
                    <a:defRPr/>
                  </a:pPr>
                  <a:r>
                    <a:rPr lang="en-US" altLang="zh-CN" sz="2000" b="1" dirty="0">
                      <a:solidFill>
                        <a:schemeClr val="bg2">
                          <a:lumMod val="25000"/>
                        </a:schemeClr>
                      </a:solidFill>
                    </a:rPr>
                    <a:t>    </a:t>
                  </a:r>
                  <a:r>
                    <a:rPr lang="zh-CN" altLang="en-US" sz="2000" b="1" dirty="0">
                      <a:solidFill>
                        <a:schemeClr val="bg2">
                          <a:lumMod val="25000"/>
                        </a:schemeClr>
                      </a:solidFill>
                    </a:rPr>
                    <a:t>管理保护</a:t>
                  </a:r>
                </a:p>
              </p:txBody>
            </p:sp>
            <p:sp>
              <p:nvSpPr>
                <p:cNvPr id="24" name="矩形 23"/>
                <p:cNvSpPr/>
                <p:nvPr/>
              </p:nvSpPr>
              <p:spPr>
                <a:xfrm>
                  <a:off x="452532" y="774120"/>
                  <a:ext cx="171427" cy="46177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5" name="组合 78"/>
                <p:cNvGrpSpPr>
                  <a:grpSpLocks/>
                </p:cNvGrpSpPr>
                <p:nvPr/>
              </p:nvGrpSpPr>
              <p:grpSpPr bwMode="auto">
                <a:xfrm>
                  <a:off x="5427752" y="2090864"/>
                  <a:ext cx="546844" cy="611914"/>
                  <a:chOff x="5561070" y="2287259"/>
                  <a:chExt cx="410677" cy="459543"/>
                </a:xfrm>
              </p:grpSpPr>
              <p:sp>
                <p:nvSpPr>
                  <p:cNvPr id="26" name="矩形 25"/>
                  <p:cNvSpPr/>
                  <p:nvPr/>
                </p:nvSpPr>
                <p:spPr>
                  <a:xfrm>
                    <a:off x="5602214" y="2377373"/>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7" name="矩形 26"/>
                  <p:cNvSpPr/>
                  <p:nvPr/>
                </p:nvSpPr>
                <p:spPr>
                  <a:xfrm>
                    <a:off x="5561070" y="2287259"/>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17" name="文本框 79"/>
              <p:cNvSpPr txBox="1">
                <a:spLocks noChangeArrowheads="1"/>
              </p:cNvSpPr>
              <p:nvPr/>
            </p:nvSpPr>
            <p:spPr bwMode="auto">
              <a:xfrm>
                <a:off x="5488594" y="3095422"/>
                <a:ext cx="478324" cy="331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endParaRPr lang="zh-CN" altLang="en-US" sz="2000" dirty="0">
                  <a:solidFill>
                    <a:schemeClr val="bg1"/>
                  </a:solidFill>
                  <a:latin typeface="Impact" pitchFamily="34" charset="0"/>
                </a:endParaRPr>
              </a:p>
            </p:txBody>
          </p:sp>
        </p:grpSp>
      </p:grpSp>
      <p:grpSp>
        <p:nvGrpSpPr>
          <p:cNvPr id="43" name="组合 42"/>
          <p:cNvGrpSpPr/>
          <p:nvPr/>
        </p:nvGrpSpPr>
        <p:grpSpPr>
          <a:xfrm>
            <a:off x="172457" y="3296336"/>
            <a:ext cx="8521745" cy="1955368"/>
            <a:chOff x="238125" y="773936"/>
            <a:chExt cx="5736967" cy="2653865"/>
          </a:xfrm>
        </p:grpSpPr>
        <p:sp>
          <p:nvSpPr>
            <p:cNvPr id="44" name="文本框 43"/>
            <p:cNvSpPr txBox="1"/>
            <p:nvPr/>
          </p:nvSpPr>
          <p:spPr bwMode="auto">
            <a:xfrm>
              <a:off x="399059" y="1227067"/>
              <a:ext cx="5453858" cy="1253162"/>
            </a:xfrm>
            <a:prstGeom prst="rect">
              <a:avLst/>
            </a:prstGeom>
            <a:noFill/>
          </p:spPr>
          <p:txBody>
            <a:bodyPr wrap="square">
              <a:spAutoFit/>
            </a:bodyPr>
            <a:lstStyle/>
            <a:p>
              <a:pPr indent="457200" algn="just">
                <a:lnSpc>
                  <a:spcPct val="150000"/>
                </a:lnSpc>
                <a:defRPr/>
              </a:pPr>
              <a:r>
                <a:rPr lang="zh-CN" altLang="en-US" kern="100" dirty="0">
                  <a:latin typeface="+mn-ea"/>
                </a:rPr>
                <a:t>对跨行政区域的河湖，明晰管理责任，</a:t>
              </a:r>
              <a:r>
                <a:rPr lang="zh-CN" altLang="en-US" b="1" kern="100" dirty="0">
                  <a:solidFill>
                    <a:srgbClr val="FF0000"/>
                  </a:solidFill>
                  <a:latin typeface="+mn-ea"/>
                </a:rPr>
                <a:t>协调</a:t>
              </a:r>
              <a:r>
                <a:rPr lang="zh-CN" altLang="en-US" kern="100" dirty="0">
                  <a:latin typeface="+mn-ea"/>
                </a:rPr>
                <a:t>上下游、左右岸，实行联防联控。</a:t>
              </a:r>
              <a:endParaRPr lang="en-US" altLang="zh-CN" kern="100" dirty="0">
                <a:latin typeface="+mn-ea"/>
              </a:endParaRPr>
            </a:p>
          </p:txBody>
        </p:sp>
        <p:grpSp>
          <p:nvGrpSpPr>
            <p:cNvPr id="45" name="组合 44"/>
            <p:cNvGrpSpPr>
              <a:grpSpLocks/>
            </p:cNvGrpSpPr>
            <p:nvPr/>
          </p:nvGrpSpPr>
          <p:grpSpPr bwMode="auto">
            <a:xfrm>
              <a:off x="238125" y="773936"/>
              <a:ext cx="5736967" cy="2653865"/>
              <a:chOff x="238407" y="774120"/>
              <a:chExt cx="5736189" cy="2652774"/>
            </a:xfrm>
          </p:grpSpPr>
          <p:grpSp>
            <p:nvGrpSpPr>
              <p:cNvPr id="46" name="组合 3"/>
              <p:cNvGrpSpPr>
                <a:grpSpLocks/>
              </p:cNvGrpSpPr>
              <p:nvPr/>
            </p:nvGrpSpPr>
            <p:grpSpPr bwMode="auto">
              <a:xfrm>
                <a:off x="238407" y="774120"/>
                <a:ext cx="5736189" cy="1928658"/>
                <a:chOff x="238407" y="774120"/>
                <a:chExt cx="5736189" cy="1928658"/>
              </a:xfrm>
            </p:grpSpPr>
            <p:sp>
              <p:nvSpPr>
                <p:cNvPr id="48" name="矩形 47"/>
                <p:cNvSpPr/>
                <p:nvPr/>
              </p:nvSpPr>
              <p:spPr>
                <a:xfrm>
                  <a:off x="238407" y="997041"/>
                  <a:ext cx="5712640" cy="1587025"/>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文本框 48"/>
                <p:cNvSpPr txBox="1"/>
                <p:nvPr/>
              </p:nvSpPr>
              <p:spPr>
                <a:xfrm>
                  <a:off x="382055" y="793591"/>
                  <a:ext cx="1892104" cy="542814"/>
                </a:xfrm>
                <a:prstGeom prst="rect">
                  <a:avLst/>
                </a:prstGeom>
                <a:blipFill>
                  <a:blip r:embed="rId3"/>
                  <a:stretch>
                    <a:fillRect t="-45000"/>
                  </a:stretch>
                </a:blipFill>
              </p:spPr>
              <p:txBody>
                <a:bodyPr wrap="square">
                  <a:spAutoFit/>
                </a:bodyPr>
                <a:lstStyle/>
                <a:p>
                  <a:pPr algn="ctr">
                    <a:spcBef>
                      <a:spcPts val="600"/>
                    </a:spcBef>
                    <a:defRPr/>
                  </a:pPr>
                  <a:r>
                    <a:rPr lang="en-US" altLang="zh-CN" sz="2000" b="1" dirty="0">
                      <a:solidFill>
                        <a:schemeClr val="bg2">
                          <a:lumMod val="25000"/>
                        </a:schemeClr>
                      </a:solidFill>
                    </a:rPr>
                    <a:t>    </a:t>
                  </a:r>
                  <a:r>
                    <a:rPr lang="zh-CN" altLang="en-US" sz="2000" b="1" dirty="0">
                      <a:solidFill>
                        <a:schemeClr val="bg2">
                          <a:lumMod val="25000"/>
                        </a:schemeClr>
                      </a:solidFill>
                    </a:rPr>
                    <a:t>联防联控</a:t>
                  </a:r>
                </a:p>
              </p:txBody>
            </p:sp>
            <p:sp>
              <p:nvSpPr>
                <p:cNvPr id="50" name="矩形 49"/>
                <p:cNvSpPr/>
                <p:nvPr/>
              </p:nvSpPr>
              <p:spPr>
                <a:xfrm>
                  <a:off x="452532" y="774120"/>
                  <a:ext cx="171427" cy="46177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51" name="组合 78"/>
                <p:cNvGrpSpPr>
                  <a:grpSpLocks/>
                </p:cNvGrpSpPr>
                <p:nvPr/>
              </p:nvGrpSpPr>
              <p:grpSpPr bwMode="auto">
                <a:xfrm>
                  <a:off x="5427752" y="2090864"/>
                  <a:ext cx="546844" cy="611914"/>
                  <a:chOff x="5561070" y="2287259"/>
                  <a:chExt cx="410677" cy="459543"/>
                </a:xfrm>
              </p:grpSpPr>
              <p:sp>
                <p:nvSpPr>
                  <p:cNvPr id="52" name="矩形 51"/>
                  <p:cNvSpPr/>
                  <p:nvPr/>
                </p:nvSpPr>
                <p:spPr>
                  <a:xfrm>
                    <a:off x="5602214" y="2377373"/>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3" name="矩形 52"/>
                  <p:cNvSpPr/>
                  <p:nvPr/>
                </p:nvSpPr>
                <p:spPr>
                  <a:xfrm>
                    <a:off x="5561070" y="2287259"/>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47" name="文本框 79"/>
              <p:cNvSpPr txBox="1">
                <a:spLocks noChangeArrowheads="1"/>
              </p:cNvSpPr>
              <p:nvPr/>
            </p:nvSpPr>
            <p:spPr bwMode="auto">
              <a:xfrm>
                <a:off x="5488594" y="3095422"/>
                <a:ext cx="478324" cy="331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endParaRPr lang="zh-CN" altLang="en-US" sz="2000" dirty="0">
                  <a:solidFill>
                    <a:schemeClr val="bg1"/>
                  </a:solidFill>
                  <a:latin typeface="Impact" pitchFamily="34" charset="0"/>
                </a:endParaRPr>
              </a:p>
            </p:txBody>
          </p:sp>
        </p:grpSp>
      </p:grpSp>
      <p:grpSp>
        <p:nvGrpSpPr>
          <p:cNvPr id="54" name="组合 53"/>
          <p:cNvGrpSpPr/>
          <p:nvPr/>
        </p:nvGrpSpPr>
        <p:grpSpPr>
          <a:xfrm>
            <a:off x="154964" y="5067331"/>
            <a:ext cx="8521745" cy="1955368"/>
            <a:chOff x="238125" y="773936"/>
            <a:chExt cx="5736967" cy="2653865"/>
          </a:xfrm>
        </p:grpSpPr>
        <p:sp>
          <p:nvSpPr>
            <p:cNvPr id="55" name="文本框 54"/>
            <p:cNvSpPr txBox="1"/>
            <p:nvPr/>
          </p:nvSpPr>
          <p:spPr bwMode="auto">
            <a:xfrm>
              <a:off x="399059" y="1227067"/>
              <a:ext cx="5453858" cy="1253162"/>
            </a:xfrm>
            <a:prstGeom prst="rect">
              <a:avLst/>
            </a:prstGeom>
            <a:noFill/>
          </p:spPr>
          <p:txBody>
            <a:bodyPr wrap="square">
              <a:spAutoFit/>
            </a:bodyPr>
            <a:lstStyle/>
            <a:p>
              <a:pPr indent="457200" algn="just">
                <a:lnSpc>
                  <a:spcPct val="150000"/>
                </a:lnSpc>
                <a:defRPr/>
              </a:pPr>
              <a:r>
                <a:rPr lang="zh-CN" altLang="en-US" kern="100" dirty="0">
                  <a:latin typeface="+mn-ea"/>
                </a:rPr>
                <a:t>对相关部门和下一级河长履职情况进行</a:t>
              </a:r>
              <a:r>
                <a:rPr lang="zh-CN" altLang="en-US" b="1" kern="100" dirty="0">
                  <a:solidFill>
                    <a:srgbClr val="FF0000"/>
                  </a:solidFill>
                  <a:latin typeface="+mn-ea"/>
                </a:rPr>
                <a:t>督导</a:t>
              </a:r>
              <a:r>
                <a:rPr lang="zh-CN" altLang="en-US" kern="100" dirty="0">
                  <a:latin typeface="+mn-ea"/>
                </a:rPr>
                <a:t>，对目标任务完成情况进行</a:t>
              </a:r>
              <a:r>
                <a:rPr lang="zh-CN" altLang="en-US" b="1" kern="100" dirty="0">
                  <a:solidFill>
                    <a:srgbClr val="FF0000"/>
                  </a:solidFill>
                  <a:latin typeface="+mn-ea"/>
                </a:rPr>
                <a:t>考核</a:t>
              </a:r>
              <a:r>
                <a:rPr lang="zh-CN" altLang="en-US" kern="100" dirty="0">
                  <a:latin typeface="+mn-ea"/>
                </a:rPr>
                <a:t>，强化激励问责。</a:t>
              </a:r>
              <a:endParaRPr lang="en-US" altLang="zh-CN" kern="100" dirty="0">
                <a:latin typeface="+mn-ea"/>
              </a:endParaRPr>
            </a:p>
          </p:txBody>
        </p:sp>
        <p:grpSp>
          <p:nvGrpSpPr>
            <p:cNvPr id="56" name="组合 55"/>
            <p:cNvGrpSpPr>
              <a:grpSpLocks/>
            </p:cNvGrpSpPr>
            <p:nvPr/>
          </p:nvGrpSpPr>
          <p:grpSpPr bwMode="auto">
            <a:xfrm>
              <a:off x="238125" y="773936"/>
              <a:ext cx="5736967" cy="2653865"/>
              <a:chOff x="238407" y="774120"/>
              <a:chExt cx="5736189" cy="2652774"/>
            </a:xfrm>
          </p:grpSpPr>
          <p:grpSp>
            <p:nvGrpSpPr>
              <p:cNvPr id="57" name="组合 3"/>
              <p:cNvGrpSpPr>
                <a:grpSpLocks/>
              </p:cNvGrpSpPr>
              <p:nvPr/>
            </p:nvGrpSpPr>
            <p:grpSpPr bwMode="auto">
              <a:xfrm>
                <a:off x="238407" y="774120"/>
                <a:ext cx="5736189" cy="1928658"/>
                <a:chOff x="238407" y="774120"/>
                <a:chExt cx="5736189" cy="1928658"/>
              </a:xfrm>
            </p:grpSpPr>
            <p:sp>
              <p:nvSpPr>
                <p:cNvPr id="59" name="矩形 58"/>
                <p:cNvSpPr/>
                <p:nvPr/>
              </p:nvSpPr>
              <p:spPr>
                <a:xfrm>
                  <a:off x="238407" y="997041"/>
                  <a:ext cx="5712640" cy="1587025"/>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0" name="文本框 59"/>
                <p:cNvSpPr txBox="1"/>
                <p:nvPr/>
              </p:nvSpPr>
              <p:spPr>
                <a:xfrm>
                  <a:off x="382055" y="793591"/>
                  <a:ext cx="1892104" cy="542814"/>
                </a:xfrm>
                <a:prstGeom prst="rect">
                  <a:avLst/>
                </a:prstGeom>
                <a:blipFill>
                  <a:blip r:embed="rId3"/>
                  <a:stretch>
                    <a:fillRect t="-45000"/>
                  </a:stretch>
                </a:blipFill>
              </p:spPr>
              <p:txBody>
                <a:bodyPr wrap="square">
                  <a:spAutoFit/>
                </a:bodyPr>
                <a:lstStyle/>
                <a:p>
                  <a:pPr algn="ctr">
                    <a:spcBef>
                      <a:spcPts val="600"/>
                    </a:spcBef>
                    <a:defRPr/>
                  </a:pPr>
                  <a:r>
                    <a:rPr lang="en-US" altLang="zh-CN" sz="2000" b="1" dirty="0">
                      <a:solidFill>
                        <a:schemeClr val="bg2">
                          <a:lumMod val="25000"/>
                        </a:schemeClr>
                      </a:solidFill>
                    </a:rPr>
                    <a:t>    </a:t>
                  </a:r>
                  <a:r>
                    <a:rPr lang="zh-CN" altLang="en-US" sz="2000" b="1" dirty="0">
                      <a:solidFill>
                        <a:schemeClr val="bg2">
                          <a:lumMod val="25000"/>
                        </a:schemeClr>
                      </a:solidFill>
                    </a:rPr>
                    <a:t>监督考核</a:t>
                  </a:r>
                </a:p>
              </p:txBody>
            </p:sp>
            <p:sp>
              <p:nvSpPr>
                <p:cNvPr id="61" name="矩形 60"/>
                <p:cNvSpPr/>
                <p:nvPr/>
              </p:nvSpPr>
              <p:spPr>
                <a:xfrm>
                  <a:off x="452532" y="774120"/>
                  <a:ext cx="171427" cy="46177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62" name="组合 78"/>
                <p:cNvGrpSpPr>
                  <a:grpSpLocks/>
                </p:cNvGrpSpPr>
                <p:nvPr/>
              </p:nvGrpSpPr>
              <p:grpSpPr bwMode="auto">
                <a:xfrm>
                  <a:off x="5427752" y="2090864"/>
                  <a:ext cx="546844" cy="611914"/>
                  <a:chOff x="5561070" y="2287259"/>
                  <a:chExt cx="410677" cy="459543"/>
                </a:xfrm>
              </p:grpSpPr>
              <p:sp>
                <p:nvSpPr>
                  <p:cNvPr id="63" name="矩形 62"/>
                  <p:cNvSpPr/>
                  <p:nvPr/>
                </p:nvSpPr>
                <p:spPr>
                  <a:xfrm>
                    <a:off x="5602214" y="2377373"/>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4" name="矩形 63"/>
                  <p:cNvSpPr/>
                  <p:nvPr/>
                </p:nvSpPr>
                <p:spPr>
                  <a:xfrm>
                    <a:off x="5561070" y="2287259"/>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58" name="文本框 79"/>
              <p:cNvSpPr txBox="1">
                <a:spLocks noChangeArrowheads="1"/>
              </p:cNvSpPr>
              <p:nvPr/>
            </p:nvSpPr>
            <p:spPr bwMode="auto">
              <a:xfrm>
                <a:off x="5488594" y="3095422"/>
                <a:ext cx="478324" cy="331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endParaRPr lang="zh-CN" altLang="en-US" sz="2000" dirty="0">
                  <a:solidFill>
                    <a:schemeClr val="bg1"/>
                  </a:solidFill>
                  <a:latin typeface="Impact" pitchFamily="34" charset="0"/>
                </a:endParaRPr>
              </a:p>
            </p:txBody>
          </p:sp>
        </p:grpSp>
      </p:grpSp>
    </p:spTree>
    <p:extLst>
      <p:ext uri="{BB962C8B-B14F-4D97-AF65-F5344CB8AC3E}">
        <p14:creationId xmlns:p14="http://schemas.microsoft.com/office/powerpoint/2010/main" val="2705602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二、总体框架</a:t>
            </a:r>
          </a:p>
        </p:txBody>
      </p:sp>
      <p:grpSp>
        <p:nvGrpSpPr>
          <p:cNvPr id="11" name="组合 10"/>
          <p:cNvGrpSpPr/>
          <p:nvPr/>
        </p:nvGrpSpPr>
        <p:grpSpPr>
          <a:xfrm>
            <a:off x="6804248" y="79637"/>
            <a:ext cx="2249489"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2.1</a:t>
              </a:r>
              <a:r>
                <a:rPr kumimoji="1" lang="zh-CN" altLang="en-US" sz="2000" b="1" dirty="0">
                  <a:solidFill>
                    <a:prstClr val="white"/>
                  </a:solidFill>
                  <a:latin typeface="微软雅黑" pitchFamily="34" charset="-122"/>
                  <a:cs typeface="Arial Unicode MS" pitchFamily="34" charset="-122"/>
                </a:rPr>
                <a:t> 需求分析</a:t>
              </a:r>
            </a:p>
          </p:txBody>
        </p:sp>
      </p:grpSp>
      <p:graphicFrame>
        <p:nvGraphicFramePr>
          <p:cNvPr id="9" name="图示 8"/>
          <p:cNvGraphicFramePr/>
          <p:nvPr>
            <p:extLst>
              <p:ext uri="{D42A27DB-BD31-4B8C-83A1-F6EECF244321}">
                <p14:modId xmlns:p14="http://schemas.microsoft.com/office/powerpoint/2010/main" val="2509340041"/>
              </p:ext>
            </p:extLst>
          </p:nvPr>
        </p:nvGraphicFramePr>
        <p:xfrm>
          <a:off x="899592" y="1412776"/>
          <a:ext cx="6989712" cy="4968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1636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标题 1"/>
          <p:cNvSpPr txBox="1">
            <a:spLocks/>
          </p:cNvSpPr>
          <p:nvPr/>
        </p:nvSpPr>
        <p:spPr>
          <a:xfrm>
            <a:off x="0" y="0"/>
            <a:ext cx="4042792" cy="72494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3200" b="1" dirty="0">
                <a:ln w="1905"/>
                <a:gradFill>
                  <a:gsLst>
                    <a:gs pos="0">
                      <a:srgbClr val="0070C0"/>
                    </a:gs>
                    <a:gs pos="78000">
                      <a:srgbClr val="00B0F0"/>
                    </a:gs>
                    <a:gs pos="100000">
                      <a:schemeClr val="accent6">
                        <a:tint val="12000"/>
                        <a:satMod val="255000"/>
                      </a:schemeClr>
                    </a:gs>
                  </a:gsLst>
                  <a:lin ang="5400000"/>
                </a:gradFill>
                <a:effectLst>
                  <a:innerShdw blurRad="69850" dist="43180" dir="5400000">
                    <a:srgbClr val="000000">
                      <a:alpha val="65000"/>
                    </a:srgbClr>
                  </a:innerShdw>
                </a:effectLst>
                <a:latin typeface="微软雅黑" pitchFamily="34" charset="-122"/>
                <a:ea typeface="微软雅黑" pitchFamily="34" charset="-122"/>
              </a:rPr>
              <a:t>二、总体框架</a:t>
            </a:r>
          </a:p>
        </p:txBody>
      </p:sp>
      <p:grpSp>
        <p:nvGrpSpPr>
          <p:cNvPr id="11" name="组合 10"/>
          <p:cNvGrpSpPr/>
          <p:nvPr/>
        </p:nvGrpSpPr>
        <p:grpSpPr>
          <a:xfrm>
            <a:off x="6732240" y="79637"/>
            <a:ext cx="2321497" cy="565669"/>
            <a:chOff x="827585" y="991123"/>
            <a:chExt cx="3304883" cy="565669"/>
          </a:xfrm>
        </p:grpSpPr>
        <p:grpSp>
          <p:nvGrpSpPr>
            <p:cNvPr id="12" name="组合 57"/>
            <p:cNvGrpSpPr/>
            <p:nvPr/>
          </p:nvGrpSpPr>
          <p:grpSpPr>
            <a:xfrm>
              <a:off x="827585" y="991123"/>
              <a:ext cx="3304883" cy="565669"/>
              <a:chOff x="6047791" y="2161660"/>
              <a:chExt cx="1164740" cy="835430"/>
            </a:xfrm>
          </p:grpSpPr>
          <p:sp>
            <p:nvSpPr>
              <p:cNvPr id="14" name="AutoShape 67"/>
              <p:cNvSpPr>
                <a:spLocks noChangeArrowheads="1"/>
              </p:cNvSpPr>
              <p:nvPr/>
            </p:nvSpPr>
            <p:spPr bwMode="gray">
              <a:xfrm>
                <a:off x="6073608" y="2226470"/>
                <a:ext cx="1138923" cy="770620"/>
              </a:xfrm>
              <a:prstGeom prst="roundRect">
                <a:avLst>
                  <a:gd name="adj" fmla="val 12699"/>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12700" algn="ctr">
                <a:solidFill>
                  <a:srgbClr val="A6A6A6"/>
                </a:solidFill>
                <a:miter lim="800000"/>
              </a:ln>
            </p:spPr>
            <p:txBody>
              <a:bodyPr wrap="none" anchor="ctr"/>
              <a:lstStyle/>
              <a:p>
                <a:pPr>
                  <a:defRPr/>
                </a:pPr>
                <a:endParaRPr lang="zh-CN" altLang="en-US" sz="1600" b="1">
                  <a:solidFill>
                    <a:srgbClr val="FFFFFF"/>
                  </a:solidFill>
                  <a:latin typeface="微软雅黑" pitchFamily="34" charset="-122"/>
                </a:endParaRPr>
              </a:p>
            </p:txBody>
          </p:sp>
          <p:sp>
            <p:nvSpPr>
              <p:cNvPr id="22" name="任意多边形 30"/>
              <p:cNvSpPr/>
              <p:nvPr/>
            </p:nvSpPr>
            <p:spPr>
              <a:xfrm>
                <a:off x="6047791" y="2161660"/>
                <a:ext cx="1164740" cy="481522"/>
              </a:xfrm>
              <a:custGeom>
                <a:avLst/>
                <a:gdLst>
                  <a:gd name="connsiteX0" fmla="*/ 24714 w 2483709"/>
                  <a:gd name="connsiteY0" fmla="*/ 420130 h 448668"/>
                  <a:gd name="connsiteX1" fmla="*/ 568411 w 2483709"/>
                  <a:gd name="connsiteY1" fmla="*/ 308919 h 448668"/>
                  <a:gd name="connsiteX2" fmla="*/ 2088292 w 2483709"/>
                  <a:gd name="connsiteY2" fmla="*/ 247136 h 448668"/>
                  <a:gd name="connsiteX3" fmla="*/ 2483709 w 2483709"/>
                  <a:gd name="connsiteY3" fmla="*/ 259492 h 448668"/>
                  <a:gd name="connsiteX4" fmla="*/ 2483709 w 2483709"/>
                  <a:gd name="connsiteY4" fmla="*/ 12357 h 448668"/>
                  <a:gd name="connsiteX5" fmla="*/ 0 w 2483709"/>
                  <a:gd name="connsiteY5" fmla="*/ 0 h 448668"/>
                  <a:gd name="connsiteX6" fmla="*/ 24714 w 2483709"/>
                  <a:gd name="connsiteY6" fmla="*/ 420130 h 448668"/>
                  <a:gd name="connsiteX0-1" fmla="*/ 24714 w 2483709"/>
                  <a:gd name="connsiteY0-2" fmla="*/ 420130 h 461319"/>
                  <a:gd name="connsiteX1-3" fmla="*/ 2088292 w 2483709"/>
                  <a:gd name="connsiteY1-4" fmla="*/ 247136 h 461319"/>
                  <a:gd name="connsiteX2-5" fmla="*/ 2483709 w 2483709"/>
                  <a:gd name="connsiteY2-6" fmla="*/ 259492 h 461319"/>
                  <a:gd name="connsiteX3-7" fmla="*/ 2483709 w 2483709"/>
                  <a:gd name="connsiteY3-8" fmla="*/ 12357 h 461319"/>
                  <a:gd name="connsiteX4-9" fmla="*/ 0 w 2483709"/>
                  <a:gd name="connsiteY4-10" fmla="*/ 0 h 461319"/>
                  <a:gd name="connsiteX5-11" fmla="*/ 24714 w 2483709"/>
                  <a:gd name="connsiteY5-12" fmla="*/ 420130 h 461319"/>
                  <a:gd name="connsiteX0-13" fmla="*/ 24714 w 2483709"/>
                  <a:gd name="connsiteY0-14" fmla="*/ 420130 h 481914"/>
                  <a:gd name="connsiteX1-15" fmla="*/ 784288 w 2483709"/>
                  <a:gd name="connsiteY1-16" fmla="*/ 247534 h 481914"/>
                  <a:gd name="connsiteX2-17" fmla="*/ 2088292 w 2483709"/>
                  <a:gd name="connsiteY2-18" fmla="*/ 247136 h 481914"/>
                  <a:gd name="connsiteX3-19" fmla="*/ 2483709 w 2483709"/>
                  <a:gd name="connsiteY3-20" fmla="*/ 259492 h 481914"/>
                  <a:gd name="connsiteX4-21" fmla="*/ 2483709 w 2483709"/>
                  <a:gd name="connsiteY4-22" fmla="*/ 12357 h 481914"/>
                  <a:gd name="connsiteX5-23" fmla="*/ 0 w 2483709"/>
                  <a:gd name="connsiteY5-24" fmla="*/ 0 h 481914"/>
                  <a:gd name="connsiteX6-25" fmla="*/ 24714 w 2483709"/>
                  <a:gd name="connsiteY6-26" fmla="*/ 420130 h 481914"/>
                  <a:gd name="connsiteX0-27" fmla="*/ 24714 w 2483709"/>
                  <a:gd name="connsiteY0-28" fmla="*/ 420130 h 481914"/>
                  <a:gd name="connsiteX1-29" fmla="*/ 784288 w 2483709"/>
                  <a:gd name="connsiteY1-30" fmla="*/ 247534 h 481914"/>
                  <a:gd name="connsiteX2-31" fmla="*/ 1927280 w 2483709"/>
                  <a:gd name="connsiteY2-32" fmla="*/ 180346 h 481914"/>
                  <a:gd name="connsiteX3-33" fmla="*/ 2483709 w 2483709"/>
                  <a:gd name="connsiteY3-34" fmla="*/ 259492 h 481914"/>
                  <a:gd name="connsiteX4-35" fmla="*/ 2483709 w 2483709"/>
                  <a:gd name="connsiteY4-36" fmla="*/ 12357 h 481914"/>
                  <a:gd name="connsiteX5-37" fmla="*/ 0 w 2483709"/>
                  <a:gd name="connsiteY5-38" fmla="*/ 0 h 481914"/>
                  <a:gd name="connsiteX6-39" fmla="*/ 24714 w 2483709"/>
                  <a:gd name="connsiteY6-40" fmla="*/ 420130 h 481914"/>
                  <a:gd name="connsiteX0-41" fmla="*/ 24714 w 2483709"/>
                  <a:gd name="connsiteY0-42" fmla="*/ 420130 h 481914"/>
                  <a:gd name="connsiteX1-43" fmla="*/ 784288 w 2483709"/>
                  <a:gd name="connsiteY1-44" fmla="*/ 247534 h 481914"/>
                  <a:gd name="connsiteX2-45" fmla="*/ 1927280 w 2483709"/>
                  <a:gd name="connsiteY2-46" fmla="*/ 180346 h 481914"/>
                  <a:gd name="connsiteX3-47" fmla="*/ 2483709 w 2483709"/>
                  <a:gd name="connsiteY3-48" fmla="*/ 259492 h 481914"/>
                  <a:gd name="connsiteX4-49" fmla="*/ 2483709 w 2483709"/>
                  <a:gd name="connsiteY4-50" fmla="*/ 12357 h 481914"/>
                  <a:gd name="connsiteX5-51" fmla="*/ 0 w 2483709"/>
                  <a:gd name="connsiteY5-52" fmla="*/ 0 h 481914"/>
                  <a:gd name="connsiteX6-53" fmla="*/ 24714 w 2483709"/>
                  <a:gd name="connsiteY6-54" fmla="*/ 420130 h 481914"/>
                  <a:gd name="connsiteX0-55" fmla="*/ 24714 w 2499550"/>
                  <a:gd name="connsiteY0-56" fmla="*/ 420130 h 481914"/>
                  <a:gd name="connsiteX1-57" fmla="*/ 784288 w 2499550"/>
                  <a:gd name="connsiteY1-58" fmla="*/ 247534 h 481914"/>
                  <a:gd name="connsiteX2-59" fmla="*/ 1927280 w 2499550"/>
                  <a:gd name="connsiteY2-60" fmla="*/ 180346 h 481914"/>
                  <a:gd name="connsiteX3-61" fmla="*/ 2499550 w 2499550"/>
                  <a:gd name="connsiteY3-62" fmla="*/ 254486 h 481914"/>
                  <a:gd name="connsiteX4-63" fmla="*/ 2483709 w 2499550"/>
                  <a:gd name="connsiteY4-64" fmla="*/ 12357 h 481914"/>
                  <a:gd name="connsiteX5-65" fmla="*/ 0 w 2499550"/>
                  <a:gd name="connsiteY5-66" fmla="*/ 0 h 481914"/>
                  <a:gd name="connsiteX6-67" fmla="*/ 24714 w 2499550"/>
                  <a:gd name="connsiteY6-68" fmla="*/ 420130 h 481914"/>
                  <a:gd name="connsiteX0-69" fmla="*/ 24714 w 2499550"/>
                  <a:gd name="connsiteY0-70" fmla="*/ 420130 h 481914"/>
                  <a:gd name="connsiteX1-71" fmla="*/ 784288 w 2499550"/>
                  <a:gd name="connsiteY1-72" fmla="*/ 247534 h 481914"/>
                  <a:gd name="connsiteX2-73" fmla="*/ 1927280 w 2499550"/>
                  <a:gd name="connsiteY2-74" fmla="*/ 180346 h 481914"/>
                  <a:gd name="connsiteX3-75" fmla="*/ 1763938 w 2499550"/>
                  <a:gd name="connsiteY3-76" fmla="*/ 165285 h 481914"/>
                  <a:gd name="connsiteX4-77" fmla="*/ 2499550 w 2499550"/>
                  <a:gd name="connsiteY4-78" fmla="*/ 254486 h 481914"/>
                  <a:gd name="connsiteX5-79" fmla="*/ 2483709 w 2499550"/>
                  <a:gd name="connsiteY5-80" fmla="*/ 12357 h 481914"/>
                  <a:gd name="connsiteX6-81" fmla="*/ 0 w 2499550"/>
                  <a:gd name="connsiteY6-82" fmla="*/ 0 h 481914"/>
                  <a:gd name="connsiteX7" fmla="*/ 24714 w 2499550"/>
                  <a:gd name="connsiteY7" fmla="*/ 420130 h 481914"/>
                  <a:gd name="connsiteX0-83" fmla="*/ 0 w 2501455"/>
                  <a:gd name="connsiteY0-84" fmla="*/ 630594 h 692378"/>
                  <a:gd name="connsiteX1-85" fmla="*/ 786193 w 2501455"/>
                  <a:gd name="connsiteY1-86" fmla="*/ 247534 h 692378"/>
                  <a:gd name="connsiteX2-87" fmla="*/ 1929185 w 2501455"/>
                  <a:gd name="connsiteY2-88" fmla="*/ 180346 h 692378"/>
                  <a:gd name="connsiteX3-89" fmla="*/ 1765843 w 2501455"/>
                  <a:gd name="connsiteY3-90" fmla="*/ 165285 h 692378"/>
                  <a:gd name="connsiteX4-91" fmla="*/ 2501455 w 2501455"/>
                  <a:gd name="connsiteY4-92" fmla="*/ 254486 h 692378"/>
                  <a:gd name="connsiteX5-93" fmla="*/ 2485614 w 2501455"/>
                  <a:gd name="connsiteY5-94" fmla="*/ 12357 h 692378"/>
                  <a:gd name="connsiteX6-95" fmla="*/ 1905 w 2501455"/>
                  <a:gd name="connsiteY6-96" fmla="*/ 0 h 692378"/>
                  <a:gd name="connsiteX7-97" fmla="*/ 0 w 2501455"/>
                  <a:gd name="connsiteY7-98" fmla="*/ 630594 h 692378"/>
                  <a:gd name="connsiteX0-99" fmla="*/ 0 w 2501455"/>
                  <a:gd name="connsiteY0-100" fmla="*/ 630594 h 630594"/>
                  <a:gd name="connsiteX1-101" fmla="*/ 786193 w 2501455"/>
                  <a:gd name="connsiteY1-102" fmla="*/ 247534 h 630594"/>
                  <a:gd name="connsiteX2-103" fmla="*/ 1929185 w 2501455"/>
                  <a:gd name="connsiteY2-104" fmla="*/ 180346 h 630594"/>
                  <a:gd name="connsiteX3-105" fmla="*/ 1765843 w 2501455"/>
                  <a:gd name="connsiteY3-106" fmla="*/ 165285 h 630594"/>
                  <a:gd name="connsiteX4-107" fmla="*/ 2501455 w 2501455"/>
                  <a:gd name="connsiteY4-108" fmla="*/ 254486 h 630594"/>
                  <a:gd name="connsiteX5-109" fmla="*/ 2485614 w 2501455"/>
                  <a:gd name="connsiteY5-110" fmla="*/ 12357 h 630594"/>
                  <a:gd name="connsiteX6-111" fmla="*/ 1905 w 2501455"/>
                  <a:gd name="connsiteY6-112" fmla="*/ 0 h 630594"/>
                  <a:gd name="connsiteX7-113" fmla="*/ 0 w 2501455"/>
                  <a:gd name="connsiteY7-114" fmla="*/ 630594 h 630594"/>
                  <a:gd name="connsiteX0-115" fmla="*/ 0 w 2501455"/>
                  <a:gd name="connsiteY0-116" fmla="*/ 630594 h 630594"/>
                  <a:gd name="connsiteX1-117" fmla="*/ 823670 w 2501455"/>
                  <a:gd name="connsiteY1-118" fmla="*/ 205457 h 630594"/>
                  <a:gd name="connsiteX2-119" fmla="*/ 1929185 w 2501455"/>
                  <a:gd name="connsiteY2-120" fmla="*/ 180346 h 630594"/>
                  <a:gd name="connsiteX3-121" fmla="*/ 1765843 w 2501455"/>
                  <a:gd name="connsiteY3-122" fmla="*/ 165285 h 630594"/>
                  <a:gd name="connsiteX4-123" fmla="*/ 2501455 w 2501455"/>
                  <a:gd name="connsiteY4-124" fmla="*/ 254486 h 630594"/>
                  <a:gd name="connsiteX5-125" fmla="*/ 2485614 w 2501455"/>
                  <a:gd name="connsiteY5-126" fmla="*/ 12357 h 630594"/>
                  <a:gd name="connsiteX6-127" fmla="*/ 1905 w 2501455"/>
                  <a:gd name="connsiteY6-128" fmla="*/ 0 h 630594"/>
                  <a:gd name="connsiteX7-129" fmla="*/ 0 w 2501455"/>
                  <a:gd name="connsiteY7-130" fmla="*/ 630594 h 630594"/>
                  <a:gd name="connsiteX0-131" fmla="*/ 8547 w 2499550"/>
                  <a:gd name="connsiteY0-132" fmla="*/ 441392 h 441392"/>
                  <a:gd name="connsiteX1-133" fmla="*/ 821765 w 2499550"/>
                  <a:gd name="connsiteY1-134" fmla="*/ 205457 h 441392"/>
                  <a:gd name="connsiteX2-135" fmla="*/ 1927280 w 2499550"/>
                  <a:gd name="connsiteY2-136" fmla="*/ 180346 h 441392"/>
                  <a:gd name="connsiteX3-137" fmla="*/ 1763938 w 2499550"/>
                  <a:gd name="connsiteY3-138" fmla="*/ 165285 h 441392"/>
                  <a:gd name="connsiteX4-139" fmla="*/ 2499550 w 2499550"/>
                  <a:gd name="connsiteY4-140" fmla="*/ 254486 h 441392"/>
                  <a:gd name="connsiteX5-141" fmla="*/ 2483709 w 2499550"/>
                  <a:gd name="connsiteY5-142" fmla="*/ 12357 h 441392"/>
                  <a:gd name="connsiteX6-143" fmla="*/ 0 w 2499550"/>
                  <a:gd name="connsiteY6-144" fmla="*/ 0 h 441392"/>
                  <a:gd name="connsiteX7-145" fmla="*/ 8547 w 2499550"/>
                  <a:gd name="connsiteY7-146" fmla="*/ 441392 h 441392"/>
                  <a:gd name="connsiteX0-147" fmla="*/ 8547 w 2499550"/>
                  <a:gd name="connsiteY0-148" fmla="*/ 441392 h 441392"/>
                  <a:gd name="connsiteX1-149" fmla="*/ 821765 w 2499550"/>
                  <a:gd name="connsiteY1-150" fmla="*/ 205457 h 441392"/>
                  <a:gd name="connsiteX2-151" fmla="*/ 1927280 w 2499550"/>
                  <a:gd name="connsiteY2-152" fmla="*/ 180346 h 441392"/>
                  <a:gd name="connsiteX3-153" fmla="*/ 1763938 w 2499550"/>
                  <a:gd name="connsiteY3-154" fmla="*/ 165285 h 441392"/>
                  <a:gd name="connsiteX4-155" fmla="*/ 2499550 w 2499550"/>
                  <a:gd name="connsiteY4-156" fmla="*/ 254486 h 441392"/>
                  <a:gd name="connsiteX5-157" fmla="*/ 2483709 w 2499550"/>
                  <a:gd name="connsiteY5-158" fmla="*/ 12357 h 441392"/>
                  <a:gd name="connsiteX6-159" fmla="*/ 0 w 2499550"/>
                  <a:gd name="connsiteY6-160" fmla="*/ 0 h 441392"/>
                  <a:gd name="connsiteX7-161" fmla="*/ 8547 w 2499550"/>
                  <a:gd name="connsiteY7-162" fmla="*/ 441392 h 441392"/>
                  <a:gd name="connsiteX0-163" fmla="*/ 8547 w 2499550"/>
                  <a:gd name="connsiteY0-164" fmla="*/ 441392 h 441392"/>
                  <a:gd name="connsiteX1-165" fmla="*/ 821765 w 2499550"/>
                  <a:gd name="connsiteY1-166" fmla="*/ 205457 h 441392"/>
                  <a:gd name="connsiteX2-167" fmla="*/ 1927280 w 2499550"/>
                  <a:gd name="connsiteY2-168" fmla="*/ 180346 h 441392"/>
                  <a:gd name="connsiteX3-169" fmla="*/ 2499550 w 2499550"/>
                  <a:gd name="connsiteY3-170" fmla="*/ 254486 h 441392"/>
                  <a:gd name="connsiteX4-171" fmla="*/ 2483709 w 2499550"/>
                  <a:gd name="connsiteY4-172" fmla="*/ 12357 h 441392"/>
                  <a:gd name="connsiteX5-173" fmla="*/ 0 w 2499550"/>
                  <a:gd name="connsiteY5-174" fmla="*/ 0 h 441392"/>
                  <a:gd name="connsiteX6-175" fmla="*/ 8547 w 2499550"/>
                  <a:gd name="connsiteY6-176" fmla="*/ 441392 h 441392"/>
                  <a:gd name="connsiteX0-177" fmla="*/ 8547 w 2499550"/>
                  <a:gd name="connsiteY0-178" fmla="*/ 441392 h 441392"/>
                  <a:gd name="connsiteX1-179" fmla="*/ 821765 w 2499550"/>
                  <a:gd name="connsiteY1-180" fmla="*/ 205457 h 441392"/>
                  <a:gd name="connsiteX2-181" fmla="*/ 1927280 w 2499550"/>
                  <a:gd name="connsiteY2-182" fmla="*/ 180346 h 441392"/>
                  <a:gd name="connsiteX3-183" fmla="*/ 2499550 w 2499550"/>
                  <a:gd name="connsiteY3-184" fmla="*/ 254486 h 441392"/>
                  <a:gd name="connsiteX4-185" fmla="*/ 2483709 w 2499550"/>
                  <a:gd name="connsiteY4-186" fmla="*/ 12357 h 441392"/>
                  <a:gd name="connsiteX5-187" fmla="*/ 0 w 2499550"/>
                  <a:gd name="connsiteY5-188" fmla="*/ 0 h 441392"/>
                  <a:gd name="connsiteX6-189" fmla="*/ 8547 w 2499550"/>
                  <a:gd name="connsiteY6-190" fmla="*/ 441392 h 441392"/>
                  <a:gd name="connsiteX0-191" fmla="*/ 8547 w 2499550"/>
                  <a:gd name="connsiteY0-192" fmla="*/ 441392 h 441392"/>
                  <a:gd name="connsiteX1-193" fmla="*/ 821765 w 2499550"/>
                  <a:gd name="connsiteY1-194" fmla="*/ 205457 h 441392"/>
                  <a:gd name="connsiteX2-195" fmla="*/ 1927280 w 2499550"/>
                  <a:gd name="connsiteY2-196" fmla="*/ 180346 h 441392"/>
                  <a:gd name="connsiteX3-197" fmla="*/ 2499550 w 2499550"/>
                  <a:gd name="connsiteY3-198" fmla="*/ 254486 h 441392"/>
                  <a:gd name="connsiteX4-199" fmla="*/ 2483709 w 2499550"/>
                  <a:gd name="connsiteY4-200" fmla="*/ 12357 h 441392"/>
                  <a:gd name="connsiteX5-201" fmla="*/ 0 w 2499550"/>
                  <a:gd name="connsiteY5-202" fmla="*/ 0 h 441392"/>
                  <a:gd name="connsiteX6-203" fmla="*/ 8547 w 2499550"/>
                  <a:gd name="connsiteY6-204" fmla="*/ 441392 h 441392"/>
                  <a:gd name="connsiteX0-205" fmla="*/ 8547 w 2499550"/>
                  <a:gd name="connsiteY0-206" fmla="*/ 441392 h 441392"/>
                  <a:gd name="connsiteX1-207" fmla="*/ 821765 w 2499550"/>
                  <a:gd name="connsiteY1-208" fmla="*/ 205457 h 441392"/>
                  <a:gd name="connsiteX2-209" fmla="*/ 1927280 w 2499550"/>
                  <a:gd name="connsiteY2-210" fmla="*/ 180346 h 441392"/>
                  <a:gd name="connsiteX3-211" fmla="*/ 2499550 w 2499550"/>
                  <a:gd name="connsiteY3-212" fmla="*/ 254486 h 441392"/>
                  <a:gd name="connsiteX4-213" fmla="*/ 2483709 w 2499550"/>
                  <a:gd name="connsiteY4-214" fmla="*/ 12357 h 441392"/>
                  <a:gd name="connsiteX5-215" fmla="*/ 0 w 2499550"/>
                  <a:gd name="connsiteY5-216" fmla="*/ 0 h 441392"/>
                  <a:gd name="connsiteX6-217" fmla="*/ 8547 w 2499550"/>
                  <a:gd name="connsiteY6-218" fmla="*/ 441392 h 441392"/>
                  <a:gd name="connsiteX0-219" fmla="*/ 8547 w 2499550"/>
                  <a:gd name="connsiteY0-220" fmla="*/ 441392 h 441392"/>
                  <a:gd name="connsiteX1-221" fmla="*/ 821765 w 2499550"/>
                  <a:gd name="connsiteY1-222" fmla="*/ 205457 h 441392"/>
                  <a:gd name="connsiteX2-223" fmla="*/ 1927280 w 2499550"/>
                  <a:gd name="connsiteY2-224" fmla="*/ 180346 h 441392"/>
                  <a:gd name="connsiteX3-225" fmla="*/ 2499550 w 2499550"/>
                  <a:gd name="connsiteY3-226" fmla="*/ 254486 h 441392"/>
                  <a:gd name="connsiteX4-227" fmla="*/ 2483709 w 2499550"/>
                  <a:gd name="connsiteY4-228" fmla="*/ 12357 h 441392"/>
                  <a:gd name="connsiteX5-229" fmla="*/ 0 w 2499550"/>
                  <a:gd name="connsiteY5-230" fmla="*/ 0 h 441392"/>
                  <a:gd name="connsiteX6-231" fmla="*/ 8547 w 2499550"/>
                  <a:gd name="connsiteY6-232" fmla="*/ 441392 h 441392"/>
                  <a:gd name="connsiteX0-233" fmla="*/ 8547 w 2499550"/>
                  <a:gd name="connsiteY0-234" fmla="*/ 441392 h 441392"/>
                  <a:gd name="connsiteX1-235" fmla="*/ 821765 w 2499550"/>
                  <a:gd name="connsiteY1-236" fmla="*/ 205457 h 441392"/>
                  <a:gd name="connsiteX2-237" fmla="*/ 1927280 w 2499550"/>
                  <a:gd name="connsiteY2-238" fmla="*/ 180346 h 441392"/>
                  <a:gd name="connsiteX3-239" fmla="*/ 2499550 w 2499550"/>
                  <a:gd name="connsiteY3-240" fmla="*/ 254486 h 441392"/>
                  <a:gd name="connsiteX4-241" fmla="*/ 2483709 w 2499550"/>
                  <a:gd name="connsiteY4-242" fmla="*/ 12357 h 441392"/>
                  <a:gd name="connsiteX5-243" fmla="*/ 0 w 2499550"/>
                  <a:gd name="connsiteY5-244" fmla="*/ 0 h 441392"/>
                  <a:gd name="connsiteX6-245" fmla="*/ 8547 w 2499550"/>
                  <a:gd name="connsiteY6-246" fmla="*/ 441392 h 441392"/>
                  <a:gd name="connsiteX0-247" fmla="*/ 8547 w 2499550"/>
                  <a:gd name="connsiteY0-248" fmla="*/ 441392 h 441392"/>
                  <a:gd name="connsiteX1-249" fmla="*/ 821765 w 2499550"/>
                  <a:gd name="connsiteY1-250" fmla="*/ 205457 h 441392"/>
                  <a:gd name="connsiteX2-251" fmla="*/ 1927280 w 2499550"/>
                  <a:gd name="connsiteY2-252" fmla="*/ 180346 h 441392"/>
                  <a:gd name="connsiteX3-253" fmla="*/ 2499550 w 2499550"/>
                  <a:gd name="connsiteY3-254" fmla="*/ 254486 h 441392"/>
                  <a:gd name="connsiteX4-255" fmla="*/ 2483709 w 2499550"/>
                  <a:gd name="connsiteY4-256" fmla="*/ 12357 h 441392"/>
                  <a:gd name="connsiteX5-257" fmla="*/ 0 w 2499550"/>
                  <a:gd name="connsiteY5-258" fmla="*/ 0 h 441392"/>
                  <a:gd name="connsiteX6-259" fmla="*/ 8547 w 2499550"/>
                  <a:gd name="connsiteY6-260" fmla="*/ 441392 h 441392"/>
                  <a:gd name="connsiteX0-261" fmla="*/ 8547 w 2499550"/>
                  <a:gd name="connsiteY0-262" fmla="*/ 441392 h 441392"/>
                  <a:gd name="connsiteX1-263" fmla="*/ 821765 w 2499550"/>
                  <a:gd name="connsiteY1-264" fmla="*/ 205457 h 441392"/>
                  <a:gd name="connsiteX2-265" fmla="*/ 1927280 w 2499550"/>
                  <a:gd name="connsiteY2-266" fmla="*/ 180346 h 441392"/>
                  <a:gd name="connsiteX3-267" fmla="*/ 2499550 w 2499550"/>
                  <a:gd name="connsiteY3-268" fmla="*/ 254486 h 441392"/>
                  <a:gd name="connsiteX4-269" fmla="*/ 2483709 w 2499550"/>
                  <a:gd name="connsiteY4-270" fmla="*/ 12357 h 441392"/>
                  <a:gd name="connsiteX5-271" fmla="*/ 0 w 2499550"/>
                  <a:gd name="connsiteY5-272" fmla="*/ 0 h 441392"/>
                  <a:gd name="connsiteX6-273" fmla="*/ 8547 w 2499550"/>
                  <a:gd name="connsiteY6-274" fmla="*/ 441392 h 441392"/>
                  <a:gd name="connsiteX0-275" fmla="*/ 8547 w 2483709"/>
                  <a:gd name="connsiteY0-276" fmla="*/ 441392 h 441392"/>
                  <a:gd name="connsiteX1-277" fmla="*/ 821765 w 2483709"/>
                  <a:gd name="connsiteY1-278" fmla="*/ 205457 h 441392"/>
                  <a:gd name="connsiteX2-279" fmla="*/ 1927280 w 2483709"/>
                  <a:gd name="connsiteY2-280" fmla="*/ 180346 h 441392"/>
                  <a:gd name="connsiteX3-281" fmla="*/ 2480697 w 2483709"/>
                  <a:gd name="connsiteY3-282" fmla="*/ 260205 h 441392"/>
                  <a:gd name="connsiteX4-283" fmla="*/ 2483709 w 2483709"/>
                  <a:gd name="connsiteY4-284" fmla="*/ 12357 h 441392"/>
                  <a:gd name="connsiteX5-285" fmla="*/ 0 w 2483709"/>
                  <a:gd name="connsiteY5-286" fmla="*/ 0 h 441392"/>
                  <a:gd name="connsiteX6-287" fmla="*/ 8547 w 2483709"/>
                  <a:gd name="connsiteY6-288" fmla="*/ 441392 h 441392"/>
                  <a:gd name="connsiteX0-289" fmla="*/ 8547 w 2483709"/>
                  <a:gd name="connsiteY0-290" fmla="*/ 441392 h 441392"/>
                  <a:gd name="connsiteX1-291" fmla="*/ 821765 w 2483709"/>
                  <a:gd name="connsiteY1-292" fmla="*/ 205457 h 441392"/>
                  <a:gd name="connsiteX2-293" fmla="*/ 1927280 w 2483709"/>
                  <a:gd name="connsiteY2-294" fmla="*/ 180346 h 441392"/>
                  <a:gd name="connsiteX3-295" fmla="*/ 2480697 w 2483709"/>
                  <a:gd name="connsiteY3-296" fmla="*/ 260205 h 441392"/>
                  <a:gd name="connsiteX4-297" fmla="*/ 2483709 w 2483709"/>
                  <a:gd name="connsiteY4-298" fmla="*/ 12357 h 441392"/>
                  <a:gd name="connsiteX5-299" fmla="*/ 2365003 w 2483709"/>
                  <a:gd name="connsiteY5-300" fmla="*/ 15235 h 441392"/>
                  <a:gd name="connsiteX6-301" fmla="*/ 0 w 2483709"/>
                  <a:gd name="connsiteY6-302" fmla="*/ 0 h 441392"/>
                  <a:gd name="connsiteX7-303" fmla="*/ 8547 w 2483709"/>
                  <a:gd name="connsiteY7-304" fmla="*/ 441392 h 441392"/>
                  <a:gd name="connsiteX0-305" fmla="*/ 8547 w 2483709"/>
                  <a:gd name="connsiteY0-306" fmla="*/ 466769 h 466769"/>
                  <a:gd name="connsiteX1-307" fmla="*/ 821765 w 2483709"/>
                  <a:gd name="connsiteY1-308" fmla="*/ 230834 h 466769"/>
                  <a:gd name="connsiteX2-309" fmla="*/ 1927280 w 2483709"/>
                  <a:gd name="connsiteY2-310" fmla="*/ 205723 h 466769"/>
                  <a:gd name="connsiteX3-311" fmla="*/ 2480697 w 2483709"/>
                  <a:gd name="connsiteY3-312" fmla="*/ 285582 h 466769"/>
                  <a:gd name="connsiteX4-313" fmla="*/ 2483709 w 2483709"/>
                  <a:gd name="connsiteY4-314" fmla="*/ 37734 h 466769"/>
                  <a:gd name="connsiteX5-315" fmla="*/ 2365003 w 2483709"/>
                  <a:gd name="connsiteY5-316" fmla="*/ 40612 h 466769"/>
                  <a:gd name="connsiteX6-317" fmla="*/ 2224753 w 2483709"/>
                  <a:gd name="connsiteY6-318" fmla="*/ 0 h 466769"/>
                  <a:gd name="connsiteX7-319" fmla="*/ 0 w 2483709"/>
                  <a:gd name="connsiteY7-320" fmla="*/ 25377 h 466769"/>
                  <a:gd name="connsiteX8" fmla="*/ 8547 w 2483709"/>
                  <a:gd name="connsiteY8" fmla="*/ 466769 h 466769"/>
                  <a:gd name="connsiteX0-321" fmla="*/ 8547 w 2483709"/>
                  <a:gd name="connsiteY0-322" fmla="*/ 466769 h 466769"/>
                  <a:gd name="connsiteX1-323" fmla="*/ 821765 w 2483709"/>
                  <a:gd name="connsiteY1-324" fmla="*/ 230834 h 466769"/>
                  <a:gd name="connsiteX2-325" fmla="*/ 1927280 w 2483709"/>
                  <a:gd name="connsiteY2-326" fmla="*/ 205723 h 466769"/>
                  <a:gd name="connsiteX3-327" fmla="*/ 2480697 w 2483709"/>
                  <a:gd name="connsiteY3-328" fmla="*/ 285582 h 466769"/>
                  <a:gd name="connsiteX4-329" fmla="*/ 2483709 w 2483709"/>
                  <a:gd name="connsiteY4-330" fmla="*/ 37734 h 466769"/>
                  <a:gd name="connsiteX5-331" fmla="*/ 2224753 w 2483709"/>
                  <a:gd name="connsiteY5-332" fmla="*/ 0 h 466769"/>
                  <a:gd name="connsiteX6-333" fmla="*/ 0 w 2483709"/>
                  <a:gd name="connsiteY6-334" fmla="*/ 25377 h 466769"/>
                  <a:gd name="connsiteX7-335" fmla="*/ 8547 w 2483709"/>
                  <a:gd name="connsiteY7-336" fmla="*/ 466769 h 466769"/>
                  <a:gd name="connsiteX0-337" fmla="*/ 8547 w 2483709"/>
                  <a:gd name="connsiteY0-338" fmla="*/ 466769 h 466769"/>
                  <a:gd name="connsiteX1-339" fmla="*/ 821765 w 2483709"/>
                  <a:gd name="connsiteY1-340" fmla="*/ 230834 h 466769"/>
                  <a:gd name="connsiteX2-341" fmla="*/ 1927280 w 2483709"/>
                  <a:gd name="connsiteY2-342" fmla="*/ 205723 h 466769"/>
                  <a:gd name="connsiteX3-343" fmla="*/ 2480697 w 2483709"/>
                  <a:gd name="connsiteY3-344" fmla="*/ 285582 h 466769"/>
                  <a:gd name="connsiteX4-345" fmla="*/ 2483709 w 2483709"/>
                  <a:gd name="connsiteY4-346" fmla="*/ 132274 h 466769"/>
                  <a:gd name="connsiteX5-347" fmla="*/ 2483709 w 2483709"/>
                  <a:gd name="connsiteY5-348" fmla="*/ 37734 h 466769"/>
                  <a:gd name="connsiteX6-349" fmla="*/ 2224753 w 2483709"/>
                  <a:gd name="connsiteY6-350" fmla="*/ 0 h 466769"/>
                  <a:gd name="connsiteX7-351" fmla="*/ 0 w 2483709"/>
                  <a:gd name="connsiteY7-352" fmla="*/ 25377 h 466769"/>
                  <a:gd name="connsiteX8-353" fmla="*/ 8547 w 2483709"/>
                  <a:gd name="connsiteY8-354" fmla="*/ 466769 h 466769"/>
                  <a:gd name="connsiteX0-355" fmla="*/ 8547 w 2483709"/>
                  <a:gd name="connsiteY0-356" fmla="*/ 466769 h 466769"/>
                  <a:gd name="connsiteX1-357" fmla="*/ 821765 w 2483709"/>
                  <a:gd name="connsiteY1-358" fmla="*/ 230834 h 466769"/>
                  <a:gd name="connsiteX2-359" fmla="*/ 1927280 w 2483709"/>
                  <a:gd name="connsiteY2-360" fmla="*/ 205723 h 466769"/>
                  <a:gd name="connsiteX3-361" fmla="*/ 2480697 w 2483709"/>
                  <a:gd name="connsiteY3-362" fmla="*/ 285582 h 466769"/>
                  <a:gd name="connsiteX4-363" fmla="*/ 2483709 w 2483709"/>
                  <a:gd name="connsiteY4-364" fmla="*/ 132274 h 466769"/>
                  <a:gd name="connsiteX5-365" fmla="*/ 2224753 w 2483709"/>
                  <a:gd name="connsiteY5-366" fmla="*/ 0 h 466769"/>
                  <a:gd name="connsiteX6-367" fmla="*/ 0 w 2483709"/>
                  <a:gd name="connsiteY6-368" fmla="*/ 25377 h 466769"/>
                  <a:gd name="connsiteX7-369" fmla="*/ 8547 w 2483709"/>
                  <a:gd name="connsiteY7-370" fmla="*/ 466769 h 466769"/>
                  <a:gd name="connsiteX0-371" fmla="*/ 8547 w 2483709"/>
                  <a:gd name="connsiteY0-372" fmla="*/ 466769 h 466769"/>
                  <a:gd name="connsiteX1-373" fmla="*/ 821765 w 2483709"/>
                  <a:gd name="connsiteY1-374" fmla="*/ 230834 h 466769"/>
                  <a:gd name="connsiteX2-375" fmla="*/ 1927280 w 2483709"/>
                  <a:gd name="connsiteY2-376" fmla="*/ 205723 h 466769"/>
                  <a:gd name="connsiteX3-377" fmla="*/ 2480697 w 2483709"/>
                  <a:gd name="connsiteY3-378" fmla="*/ 285582 h 466769"/>
                  <a:gd name="connsiteX4-379" fmla="*/ 2483709 w 2483709"/>
                  <a:gd name="connsiteY4-380" fmla="*/ 132274 h 466769"/>
                  <a:gd name="connsiteX5-381" fmla="*/ 2224753 w 2483709"/>
                  <a:gd name="connsiteY5-382" fmla="*/ 0 h 466769"/>
                  <a:gd name="connsiteX6-383" fmla="*/ 0 w 2483709"/>
                  <a:gd name="connsiteY6-384" fmla="*/ 25377 h 466769"/>
                  <a:gd name="connsiteX7-385" fmla="*/ 8547 w 2483709"/>
                  <a:gd name="connsiteY7-386" fmla="*/ 466769 h 466769"/>
                  <a:gd name="connsiteX0-387" fmla="*/ 8547 w 2483709"/>
                  <a:gd name="connsiteY0-388" fmla="*/ 466769 h 466769"/>
                  <a:gd name="connsiteX1-389" fmla="*/ 821765 w 2483709"/>
                  <a:gd name="connsiteY1-390" fmla="*/ 230834 h 466769"/>
                  <a:gd name="connsiteX2-391" fmla="*/ 1927280 w 2483709"/>
                  <a:gd name="connsiteY2-392" fmla="*/ 205723 h 466769"/>
                  <a:gd name="connsiteX3-393" fmla="*/ 2480697 w 2483709"/>
                  <a:gd name="connsiteY3-394" fmla="*/ 285582 h 466769"/>
                  <a:gd name="connsiteX4-395" fmla="*/ 2483709 w 2483709"/>
                  <a:gd name="connsiteY4-396" fmla="*/ 132274 h 466769"/>
                  <a:gd name="connsiteX5-397" fmla="*/ 2224753 w 2483709"/>
                  <a:gd name="connsiteY5-398" fmla="*/ 0 h 466769"/>
                  <a:gd name="connsiteX6-399" fmla="*/ 0 w 2483709"/>
                  <a:gd name="connsiteY6-400" fmla="*/ 25377 h 466769"/>
                  <a:gd name="connsiteX7-401" fmla="*/ 8547 w 2483709"/>
                  <a:gd name="connsiteY7-402" fmla="*/ 466769 h 466769"/>
                  <a:gd name="connsiteX0-403" fmla="*/ 8547 w 2480697"/>
                  <a:gd name="connsiteY0-404" fmla="*/ 466769 h 466769"/>
                  <a:gd name="connsiteX1-405" fmla="*/ 821765 w 2480697"/>
                  <a:gd name="connsiteY1-406" fmla="*/ 230834 h 466769"/>
                  <a:gd name="connsiteX2-407" fmla="*/ 1927280 w 2480697"/>
                  <a:gd name="connsiteY2-408" fmla="*/ 205723 h 466769"/>
                  <a:gd name="connsiteX3-409" fmla="*/ 2480697 w 2480697"/>
                  <a:gd name="connsiteY3-410" fmla="*/ 285582 h 466769"/>
                  <a:gd name="connsiteX4-411" fmla="*/ 2473519 w 2480697"/>
                  <a:gd name="connsiteY4-412" fmla="*/ 119322 h 466769"/>
                  <a:gd name="connsiteX5-413" fmla="*/ 2224753 w 2480697"/>
                  <a:gd name="connsiteY5-414" fmla="*/ 0 h 466769"/>
                  <a:gd name="connsiteX6-415" fmla="*/ 0 w 2480697"/>
                  <a:gd name="connsiteY6-416" fmla="*/ 25377 h 466769"/>
                  <a:gd name="connsiteX7-417" fmla="*/ 8547 w 2480697"/>
                  <a:gd name="connsiteY7-418" fmla="*/ 466769 h 466769"/>
                  <a:gd name="connsiteX0-419" fmla="*/ 8547 w 2480697"/>
                  <a:gd name="connsiteY0-420" fmla="*/ 466769 h 466769"/>
                  <a:gd name="connsiteX1-421" fmla="*/ 821765 w 2480697"/>
                  <a:gd name="connsiteY1-422" fmla="*/ 230834 h 466769"/>
                  <a:gd name="connsiteX2-423" fmla="*/ 1927280 w 2480697"/>
                  <a:gd name="connsiteY2-424" fmla="*/ 205723 h 466769"/>
                  <a:gd name="connsiteX3-425" fmla="*/ 2480697 w 2480697"/>
                  <a:gd name="connsiteY3-426" fmla="*/ 285582 h 466769"/>
                  <a:gd name="connsiteX4-427" fmla="*/ 2473519 w 2480697"/>
                  <a:gd name="connsiteY4-428" fmla="*/ 119322 h 466769"/>
                  <a:gd name="connsiteX5-429" fmla="*/ 2224753 w 2480697"/>
                  <a:gd name="connsiteY5-430" fmla="*/ 0 h 466769"/>
                  <a:gd name="connsiteX6-431" fmla="*/ 0 w 2480697"/>
                  <a:gd name="connsiteY6-432" fmla="*/ 25377 h 466769"/>
                  <a:gd name="connsiteX7-433" fmla="*/ 8547 w 2480697"/>
                  <a:gd name="connsiteY7-434" fmla="*/ 466769 h 466769"/>
                  <a:gd name="connsiteX0-435" fmla="*/ 8547 w 2480697"/>
                  <a:gd name="connsiteY0-436" fmla="*/ 466769 h 466769"/>
                  <a:gd name="connsiteX1-437" fmla="*/ 821765 w 2480697"/>
                  <a:gd name="connsiteY1-438" fmla="*/ 230834 h 466769"/>
                  <a:gd name="connsiteX2-439" fmla="*/ 1927280 w 2480697"/>
                  <a:gd name="connsiteY2-440" fmla="*/ 205723 h 466769"/>
                  <a:gd name="connsiteX3-441" fmla="*/ 2480697 w 2480697"/>
                  <a:gd name="connsiteY3-442" fmla="*/ 285582 h 466769"/>
                  <a:gd name="connsiteX4-443" fmla="*/ 2473519 w 2480697"/>
                  <a:gd name="connsiteY4-444" fmla="*/ 119322 h 466769"/>
                  <a:gd name="connsiteX5-445" fmla="*/ 2224753 w 2480697"/>
                  <a:gd name="connsiteY5-446" fmla="*/ 0 h 466769"/>
                  <a:gd name="connsiteX6-447" fmla="*/ 0 w 2480697"/>
                  <a:gd name="connsiteY6-448" fmla="*/ 25377 h 466769"/>
                  <a:gd name="connsiteX7-449" fmla="*/ 8547 w 2480697"/>
                  <a:gd name="connsiteY7-450" fmla="*/ 466769 h 466769"/>
                  <a:gd name="connsiteX0-451" fmla="*/ 8547 w 2489194"/>
                  <a:gd name="connsiteY0-452" fmla="*/ 466769 h 466769"/>
                  <a:gd name="connsiteX1-453" fmla="*/ 821765 w 2489194"/>
                  <a:gd name="connsiteY1-454" fmla="*/ 230834 h 466769"/>
                  <a:gd name="connsiteX2-455" fmla="*/ 1927280 w 2489194"/>
                  <a:gd name="connsiteY2-456" fmla="*/ 205723 h 466769"/>
                  <a:gd name="connsiteX3-457" fmla="*/ 2480697 w 2489194"/>
                  <a:gd name="connsiteY3-458" fmla="*/ 285582 h 466769"/>
                  <a:gd name="connsiteX4-459" fmla="*/ 2473519 w 2489194"/>
                  <a:gd name="connsiteY4-460" fmla="*/ 119322 h 466769"/>
                  <a:gd name="connsiteX5-461" fmla="*/ 2224753 w 2489194"/>
                  <a:gd name="connsiteY5-462" fmla="*/ 0 h 466769"/>
                  <a:gd name="connsiteX6-463" fmla="*/ 0 w 2489194"/>
                  <a:gd name="connsiteY6-464" fmla="*/ 25377 h 466769"/>
                  <a:gd name="connsiteX7-465" fmla="*/ 8547 w 2489194"/>
                  <a:gd name="connsiteY7-466" fmla="*/ 466769 h 466769"/>
                  <a:gd name="connsiteX0-467" fmla="*/ 8547 w 2489194"/>
                  <a:gd name="connsiteY0-468" fmla="*/ 467189 h 467189"/>
                  <a:gd name="connsiteX1-469" fmla="*/ 821765 w 2489194"/>
                  <a:gd name="connsiteY1-470" fmla="*/ 231254 h 467189"/>
                  <a:gd name="connsiteX2-471" fmla="*/ 1927280 w 2489194"/>
                  <a:gd name="connsiteY2-472" fmla="*/ 206143 h 467189"/>
                  <a:gd name="connsiteX3-473" fmla="*/ 2480697 w 2489194"/>
                  <a:gd name="connsiteY3-474" fmla="*/ 286002 h 467189"/>
                  <a:gd name="connsiteX4-475" fmla="*/ 2473519 w 2489194"/>
                  <a:gd name="connsiteY4-476" fmla="*/ 119742 h 467189"/>
                  <a:gd name="connsiteX5-477" fmla="*/ 2224753 w 2489194"/>
                  <a:gd name="connsiteY5-478" fmla="*/ 420 h 467189"/>
                  <a:gd name="connsiteX6-479" fmla="*/ 0 w 2489194"/>
                  <a:gd name="connsiteY6-480" fmla="*/ 25797 h 467189"/>
                  <a:gd name="connsiteX7-481" fmla="*/ 8547 w 2489194"/>
                  <a:gd name="connsiteY7-482" fmla="*/ 467189 h 467189"/>
                  <a:gd name="connsiteX0-483" fmla="*/ 8547 w 2489194"/>
                  <a:gd name="connsiteY0-484" fmla="*/ 467189 h 467189"/>
                  <a:gd name="connsiteX1-485" fmla="*/ 821765 w 2489194"/>
                  <a:gd name="connsiteY1-486" fmla="*/ 231254 h 467189"/>
                  <a:gd name="connsiteX2-487" fmla="*/ 1927280 w 2489194"/>
                  <a:gd name="connsiteY2-488" fmla="*/ 206143 h 467189"/>
                  <a:gd name="connsiteX3-489" fmla="*/ 2480697 w 2489194"/>
                  <a:gd name="connsiteY3-490" fmla="*/ 286002 h 467189"/>
                  <a:gd name="connsiteX4-491" fmla="*/ 2472710 w 2489194"/>
                  <a:gd name="connsiteY4-492" fmla="*/ 134261 h 467189"/>
                  <a:gd name="connsiteX5-493" fmla="*/ 2224753 w 2489194"/>
                  <a:gd name="connsiteY5-494" fmla="*/ 420 h 467189"/>
                  <a:gd name="connsiteX6-495" fmla="*/ 0 w 2489194"/>
                  <a:gd name="connsiteY6-496" fmla="*/ 25797 h 467189"/>
                  <a:gd name="connsiteX7-497" fmla="*/ 8547 w 2489194"/>
                  <a:gd name="connsiteY7-498" fmla="*/ 467189 h 467189"/>
                  <a:gd name="connsiteX0-499" fmla="*/ 8547 w 2489194"/>
                  <a:gd name="connsiteY0-500" fmla="*/ 467189 h 467189"/>
                  <a:gd name="connsiteX1-501" fmla="*/ 821765 w 2489194"/>
                  <a:gd name="connsiteY1-502" fmla="*/ 231254 h 467189"/>
                  <a:gd name="connsiteX2-503" fmla="*/ 1927280 w 2489194"/>
                  <a:gd name="connsiteY2-504" fmla="*/ 206143 h 467189"/>
                  <a:gd name="connsiteX3-505" fmla="*/ 2480697 w 2489194"/>
                  <a:gd name="connsiteY3-506" fmla="*/ 286002 h 467189"/>
                  <a:gd name="connsiteX4-507" fmla="*/ 2472710 w 2489194"/>
                  <a:gd name="connsiteY4-508" fmla="*/ 134261 h 467189"/>
                  <a:gd name="connsiteX5-509" fmla="*/ 2224753 w 2489194"/>
                  <a:gd name="connsiteY5-510" fmla="*/ 420 h 467189"/>
                  <a:gd name="connsiteX6-511" fmla="*/ 0 w 2489194"/>
                  <a:gd name="connsiteY6-512" fmla="*/ 25797 h 467189"/>
                  <a:gd name="connsiteX7-513" fmla="*/ 8547 w 2489194"/>
                  <a:gd name="connsiteY7-514" fmla="*/ 467189 h 467189"/>
                  <a:gd name="connsiteX0-515" fmla="*/ 8547 w 2489194"/>
                  <a:gd name="connsiteY0-516" fmla="*/ 468547 h 468547"/>
                  <a:gd name="connsiteX1-517" fmla="*/ 821765 w 2489194"/>
                  <a:gd name="connsiteY1-518" fmla="*/ 232612 h 468547"/>
                  <a:gd name="connsiteX2-519" fmla="*/ 1927280 w 2489194"/>
                  <a:gd name="connsiteY2-520" fmla="*/ 207501 h 468547"/>
                  <a:gd name="connsiteX3-521" fmla="*/ 2480697 w 2489194"/>
                  <a:gd name="connsiteY3-522" fmla="*/ 287360 h 468547"/>
                  <a:gd name="connsiteX4-523" fmla="*/ 2472710 w 2489194"/>
                  <a:gd name="connsiteY4-524" fmla="*/ 135619 h 468547"/>
                  <a:gd name="connsiteX5-525" fmla="*/ 2224753 w 2489194"/>
                  <a:gd name="connsiteY5-526" fmla="*/ 1778 h 468547"/>
                  <a:gd name="connsiteX6-527" fmla="*/ 222974 w 2489194"/>
                  <a:gd name="connsiteY6-528" fmla="*/ 0 h 468547"/>
                  <a:gd name="connsiteX7-529" fmla="*/ 0 w 2489194"/>
                  <a:gd name="connsiteY7-530" fmla="*/ 27155 h 468547"/>
                  <a:gd name="connsiteX8-531" fmla="*/ 8547 w 2489194"/>
                  <a:gd name="connsiteY8-532" fmla="*/ 468547 h 468547"/>
                  <a:gd name="connsiteX0-533" fmla="*/ 8547 w 2489194"/>
                  <a:gd name="connsiteY0-534" fmla="*/ 468547 h 468547"/>
                  <a:gd name="connsiteX1-535" fmla="*/ 821765 w 2489194"/>
                  <a:gd name="connsiteY1-536" fmla="*/ 232612 h 468547"/>
                  <a:gd name="connsiteX2-537" fmla="*/ 1927280 w 2489194"/>
                  <a:gd name="connsiteY2-538" fmla="*/ 207501 h 468547"/>
                  <a:gd name="connsiteX3-539" fmla="*/ 2480697 w 2489194"/>
                  <a:gd name="connsiteY3-540" fmla="*/ 287360 h 468547"/>
                  <a:gd name="connsiteX4-541" fmla="*/ 2472710 w 2489194"/>
                  <a:gd name="connsiteY4-542" fmla="*/ 135619 h 468547"/>
                  <a:gd name="connsiteX5-543" fmla="*/ 2224753 w 2489194"/>
                  <a:gd name="connsiteY5-544" fmla="*/ 1778 h 468547"/>
                  <a:gd name="connsiteX6-545" fmla="*/ 222974 w 2489194"/>
                  <a:gd name="connsiteY6-546" fmla="*/ 0 h 468547"/>
                  <a:gd name="connsiteX7-547" fmla="*/ 0 w 2489194"/>
                  <a:gd name="connsiteY7-548" fmla="*/ 27155 h 468547"/>
                  <a:gd name="connsiteX8-549" fmla="*/ 1766 w 2489194"/>
                  <a:gd name="connsiteY8-550" fmla="*/ 191773 h 468547"/>
                  <a:gd name="connsiteX9" fmla="*/ 8547 w 2489194"/>
                  <a:gd name="connsiteY9" fmla="*/ 468547 h 468547"/>
                  <a:gd name="connsiteX0-551" fmla="*/ 7370 w 2488017"/>
                  <a:gd name="connsiteY0-552" fmla="*/ 468547 h 468547"/>
                  <a:gd name="connsiteX1-553" fmla="*/ 820588 w 2488017"/>
                  <a:gd name="connsiteY1-554" fmla="*/ 232612 h 468547"/>
                  <a:gd name="connsiteX2-555" fmla="*/ 1926103 w 2488017"/>
                  <a:gd name="connsiteY2-556" fmla="*/ 207501 h 468547"/>
                  <a:gd name="connsiteX3-557" fmla="*/ 2479520 w 2488017"/>
                  <a:gd name="connsiteY3-558" fmla="*/ 287360 h 468547"/>
                  <a:gd name="connsiteX4-559" fmla="*/ 2471533 w 2488017"/>
                  <a:gd name="connsiteY4-560" fmla="*/ 135619 h 468547"/>
                  <a:gd name="connsiteX5-561" fmla="*/ 2223576 w 2488017"/>
                  <a:gd name="connsiteY5-562" fmla="*/ 1778 h 468547"/>
                  <a:gd name="connsiteX6-563" fmla="*/ 221797 w 2488017"/>
                  <a:gd name="connsiteY6-564" fmla="*/ 0 h 468547"/>
                  <a:gd name="connsiteX7-565" fmla="*/ 77374 w 2488017"/>
                  <a:gd name="connsiteY7-566" fmla="*/ 46099 h 468547"/>
                  <a:gd name="connsiteX8-567" fmla="*/ 589 w 2488017"/>
                  <a:gd name="connsiteY8-568" fmla="*/ 191773 h 468547"/>
                  <a:gd name="connsiteX9-569" fmla="*/ 7370 w 2488017"/>
                  <a:gd name="connsiteY9-570" fmla="*/ 468547 h 468547"/>
                  <a:gd name="connsiteX0-571" fmla="*/ 7370 w 2488017"/>
                  <a:gd name="connsiteY0-572" fmla="*/ 468547 h 468547"/>
                  <a:gd name="connsiteX1-573" fmla="*/ 820588 w 2488017"/>
                  <a:gd name="connsiteY1-574" fmla="*/ 232612 h 468547"/>
                  <a:gd name="connsiteX2-575" fmla="*/ 1926103 w 2488017"/>
                  <a:gd name="connsiteY2-576" fmla="*/ 207501 h 468547"/>
                  <a:gd name="connsiteX3-577" fmla="*/ 2479520 w 2488017"/>
                  <a:gd name="connsiteY3-578" fmla="*/ 287360 h 468547"/>
                  <a:gd name="connsiteX4-579" fmla="*/ 2471533 w 2488017"/>
                  <a:gd name="connsiteY4-580" fmla="*/ 135619 h 468547"/>
                  <a:gd name="connsiteX5-581" fmla="*/ 2223576 w 2488017"/>
                  <a:gd name="connsiteY5-582" fmla="*/ 1778 h 468547"/>
                  <a:gd name="connsiteX6-583" fmla="*/ 221797 w 2488017"/>
                  <a:gd name="connsiteY6-584" fmla="*/ 0 h 468547"/>
                  <a:gd name="connsiteX7-585" fmla="*/ 77374 w 2488017"/>
                  <a:gd name="connsiteY7-586" fmla="*/ 46099 h 468547"/>
                  <a:gd name="connsiteX8-587" fmla="*/ 589 w 2488017"/>
                  <a:gd name="connsiteY8-588" fmla="*/ 191773 h 468547"/>
                  <a:gd name="connsiteX9-589" fmla="*/ 7370 w 2488017"/>
                  <a:gd name="connsiteY9-590" fmla="*/ 468547 h 468547"/>
                  <a:gd name="connsiteX0-591" fmla="*/ 7370 w 2488017"/>
                  <a:gd name="connsiteY0-592" fmla="*/ 468547 h 468547"/>
                  <a:gd name="connsiteX1-593" fmla="*/ 820588 w 2488017"/>
                  <a:gd name="connsiteY1-594" fmla="*/ 232612 h 468547"/>
                  <a:gd name="connsiteX2-595" fmla="*/ 1926103 w 2488017"/>
                  <a:gd name="connsiteY2-596" fmla="*/ 207501 h 468547"/>
                  <a:gd name="connsiteX3-597" fmla="*/ 2479520 w 2488017"/>
                  <a:gd name="connsiteY3-598" fmla="*/ 287360 h 468547"/>
                  <a:gd name="connsiteX4-599" fmla="*/ 2471533 w 2488017"/>
                  <a:gd name="connsiteY4-600" fmla="*/ 135619 h 468547"/>
                  <a:gd name="connsiteX5-601" fmla="*/ 2223576 w 2488017"/>
                  <a:gd name="connsiteY5-602" fmla="*/ 1778 h 468547"/>
                  <a:gd name="connsiteX6-603" fmla="*/ 221797 w 2488017"/>
                  <a:gd name="connsiteY6-604" fmla="*/ 0 h 468547"/>
                  <a:gd name="connsiteX7-605" fmla="*/ 77374 w 2488017"/>
                  <a:gd name="connsiteY7-606" fmla="*/ 46099 h 468547"/>
                  <a:gd name="connsiteX8-607" fmla="*/ 589 w 2488017"/>
                  <a:gd name="connsiteY8-608" fmla="*/ 191773 h 468547"/>
                  <a:gd name="connsiteX9-609" fmla="*/ 7370 w 2488017"/>
                  <a:gd name="connsiteY9-610" fmla="*/ 468547 h 468547"/>
                  <a:gd name="connsiteX0-611" fmla="*/ 7370 w 2488017"/>
                  <a:gd name="connsiteY0-612" fmla="*/ 469067 h 469067"/>
                  <a:gd name="connsiteX1-613" fmla="*/ 820588 w 2488017"/>
                  <a:gd name="connsiteY1-614" fmla="*/ 233132 h 469067"/>
                  <a:gd name="connsiteX2-615" fmla="*/ 1926103 w 2488017"/>
                  <a:gd name="connsiteY2-616" fmla="*/ 208021 h 469067"/>
                  <a:gd name="connsiteX3-617" fmla="*/ 2479520 w 2488017"/>
                  <a:gd name="connsiteY3-618" fmla="*/ 287880 h 469067"/>
                  <a:gd name="connsiteX4-619" fmla="*/ 2471533 w 2488017"/>
                  <a:gd name="connsiteY4-620" fmla="*/ 136139 h 469067"/>
                  <a:gd name="connsiteX5-621" fmla="*/ 2223576 w 2488017"/>
                  <a:gd name="connsiteY5-622" fmla="*/ 2298 h 469067"/>
                  <a:gd name="connsiteX6-623" fmla="*/ 221797 w 2488017"/>
                  <a:gd name="connsiteY6-624" fmla="*/ 520 h 469067"/>
                  <a:gd name="connsiteX7-625" fmla="*/ 86061 w 2488017"/>
                  <a:gd name="connsiteY7-626" fmla="*/ 32639 h 469067"/>
                  <a:gd name="connsiteX8-627" fmla="*/ 589 w 2488017"/>
                  <a:gd name="connsiteY8-628" fmla="*/ 192293 h 469067"/>
                  <a:gd name="connsiteX9-629" fmla="*/ 7370 w 2488017"/>
                  <a:gd name="connsiteY9-630" fmla="*/ 469067 h 469067"/>
                  <a:gd name="connsiteX0-631" fmla="*/ 7370 w 2488017"/>
                  <a:gd name="connsiteY0-632" fmla="*/ 469067 h 469067"/>
                  <a:gd name="connsiteX1-633" fmla="*/ 820588 w 2488017"/>
                  <a:gd name="connsiteY1-634" fmla="*/ 233132 h 469067"/>
                  <a:gd name="connsiteX2-635" fmla="*/ 1926103 w 2488017"/>
                  <a:gd name="connsiteY2-636" fmla="*/ 208021 h 469067"/>
                  <a:gd name="connsiteX3-637" fmla="*/ 2479520 w 2488017"/>
                  <a:gd name="connsiteY3-638" fmla="*/ 287880 h 469067"/>
                  <a:gd name="connsiteX4-639" fmla="*/ 2471533 w 2488017"/>
                  <a:gd name="connsiteY4-640" fmla="*/ 136139 h 469067"/>
                  <a:gd name="connsiteX5-641" fmla="*/ 2223576 w 2488017"/>
                  <a:gd name="connsiteY5-642" fmla="*/ 2298 h 469067"/>
                  <a:gd name="connsiteX6-643" fmla="*/ 221797 w 2488017"/>
                  <a:gd name="connsiteY6-644" fmla="*/ 520 h 469067"/>
                  <a:gd name="connsiteX7-645" fmla="*/ 86061 w 2488017"/>
                  <a:gd name="connsiteY7-646" fmla="*/ 32639 h 469067"/>
                  <a:gd name="connsiteX8-647" fmla="*/ 589 w 2488017"/>
                  <a:gd name="connsiteY8-648" fmla="*/ 192293 h 469067"/>
                  <a:gd name="connsiteX9-649" fmla="*/ 7370 w 2488017"/>
                  <a:gd name="connsiteY9-650" fmla="*/ 469067 h 469067"/>
                  <a:gd name="connsiteX0-651" fmla="*/ 7370 w 2488017"/>
                  <a:gd name="connsiteY0-652" fmla="*/ 469067 h 469067"/>
                  <a:gd name="connsiteX1-653" fmla="*/ 820588 w 2488017"/>
                  <a:gd name="connsiteY1-654" fmla="*/ 233132 h 469067"/>
                  <a:gd name="connsiteX2-655" fmla="*/ 1926103 w 2488017"/>
                  <a:gd name="connsiteY2-656" fmla="*/ 208021 h 469067"/>
                  <a:gd name="connsiteX3-657" fmla="*/ 2479520 w 2488017"/>
                  <a:gd name="connsiteY3-658" fmla="*/ 287880 h 469067"/>
                  <a:gd name="connsiteX4-659" fmla="*/ 2471533 w 2488017"/>
                  <a:gd name="connsiteY4-660" fmla="*/ 136139 h 469067"/>
                  <a:gd name="connsiteX5-661" fmla="*/ 2223576 w 2488017"/>
                  <a:gd name="connsiteY5-662" fmla="*/ 2298 h 469067"/>
                  <a:gd name="connsiteX6-663" fmla="*/ 221797 w 2488017"/>
                  <a:gd name="connsiteY6-664" fmla="*/ 520 h 469067"/>
                  <a:gd name="connsiteX7-665" fmla="*/ 86061 w 2488017"/>
                  <a:gd name="connsiteY7-666" fmla="*/ 32639 h 469067"/>
                  <a:gd name="connsiteX8-667" fmla="*/ 589 w 2488017"/>
                  <a:gd name="connsiteY8-668" fmla="*/ 192293 h 469067"/>
                  <a:gd name="connsiteX9-669" fmla="*/ 7370 w 2488017"/>
                  <a:gd name="connsiteY9-670" fmla="*/ 469067 h 469067"/>
                  <a:gd name="connsiteX0-671" fmla="*/ 0 w 2480647"/>
                  <a:gd name="connsiteY0-672" fmla="*/ 469067 h 469067"/>
                  <a:gd name="connsiteX1-673" fmla="*/ 813218 w 2480647"/>
                  <a:gd name="connsiteY1-674" fmla="*/ 233132 h 469067"/>
                  <a:gd name="connsiteX2-675" fmla="*/ 1918733 w 2480647"/>
                  <a:gd name="connsiteY2-676" fmla="*/ 208021 h 469067"/>
                  <a:gd name="connsiteX3-677" fmla="*/ 2472150 w 2480647"/>
                  <a:gd name="connsiteY3-678" fmla="*/ 287880 h 469067"/>
                  <a:gd name="connsiteX4-679" fmla="*/ 2464163 w 2480647"/>
                  <a:gd name="connsiteY4-680" fmla="*/ 136139 h 469067"/>
                  <a:gd name="connsiteX5-681" fmla="*/ 2216206 w 2480647"/>
                  <a:gd name="connsiteY5-682" fmla="*/ 2298 h 469067"/>
                  <a:gd name="connsiteX6-683" fmla="*/ 214427 w 2480647"/>
                  <a:gd name="connsiteY6-684" fmla="*/ 520 h 469067"/>
                  <a:gd name="connsiteX7-685" fmla="*/ 78691 w 2480647"/>
                  <a:gd name="connsiteY7-686" fmla="*/ 32639 h 469067"/>
                  <a:gd name="connsiteX8-687" fmla="*/ 2981 w 2480647"/>
                  <a:gd name="connsiteY8-688" fmla="*/ 255066 h 469067"/>
                  <a:gd name="connsiteX9-689" fmla="*/ 0 w 2480647"/>
                  <a:gd name="connsiteY9-690" fmla="*/ 469067 h 469067"/>
                  <a:gd name="connsiteX0-691" fmla="*/ 0 w 2480647"/>
                  <a:gd name="connsiteY0-692" fmla="*/ 468547 h 468547"/>
                  <a:gd name="connsiteX1-693" fmla="*/ 813218 w 2480647"/>
                  <a:gd name="connsiteY1-694" fmla="*/ 232612 h 468547"/>
                  <a:gd name="connsiteX2-695" fmla="*/ 1918733 w 2480647"/>
                  <a:gd name="connsiteY2-696" fmla="*/ 207501 h 468547"/>
                  <a:gd name="connsiteX3-697" fmla="*/ 2472150 w 2480647"/>
                  <a:gd name="connsiteY3-698" fmla="*/ 287360 h 468547"/>
                  <a:gd name="connsiteX4-699" fmla="*/ 2464163 w 2480647"/>
                  <a:gd name="connsiteY4-700" fmla="*/ 135619 h 468547"/>
                  <a:gd name="connsiteX5-701" fmla="*/ 2216206 w 2480647"/>
                  <a:gd name="connsiteY5-702" fmla="*/ 1778 h 468547"/>
                  <a:gd name="connsiteX6-703" fmla="*/ 214427 w 2480647"/>
                  <a:gd name="connsiteY6-704" fmla="*/ 0 h 468547"/>
                  <a:gd name="connsiteX7-705" fmla="*/ 90505 w 2480647"/>
                  <a:gd name="connsiteY7-706" fmla="*/ 54355 h 468547"/>
                  <a:gd name="connsiteX8-707" fmla="*/ 2981 w 2480647"/>
                  <a:gd name="connsiteY8-708" fmla="*/ 254546 h 468547"/>
                  <a:gd name="connsiteX9-709" fmla="*/ 0 w 2480647"/>
                  <a:gd name="connsiteY9-710" fmla="*/ 468547 h 468547"/>
                  <a:gd name="connsiteX0-711" fmla="*/ 12121 w 2492768"/>
                  <a:gd name="connsiteY0-712" fmla="*/ 468547 h 468547"/>
                  <a:gd name="connsiteX1-713" fmla="*/ 825339 w 2492768"/>
                  <a:gd name="connsiteY1-714" fmla="*/ 232612 h 468547"/>
                  <a:gd name="connsiteX2-715" fmla="*/ 1930854 w 2492768"/>
                  <a:gd name="connsiteY2-716" fmla="*/ 207501 h 468547"/>
                  <a:gd name="connsiteX3-717" fmla="*/ 2484271 w 2492768"/>
                  <a:gd name="connsiteY3-718" fmla="*/ 287360 h 468547"/>
                  <a:gd name="connsiteX4-719" fmla="*/ 2476284 w 2492768"/>
                  <a:gd name="connsiteY4-720" fmla="*/ 135619 h 468547"/>
                  <a:gd name="connsiteX5-721" fmla="*/ 2228327 w 2492768"/>
                  <a:gd name="connsiteY5-722" fmla="*/ 1778 h 468547"/>
                  <a:gd name="connsiteX6-723" fmla="*/ 226548 w 2492768"/>
                  <a:gd name="connsiteY6-724" fmla="*/ 0 h 468547"/>
                  <a:gd name="connsiteX7-725" fmla="*/ 75843 w 2492768"/>
                  <a:gd name="connsiteY7-726" fmla="*/ 60129 h 468547"/>
                  <a:gd name="connsiteX8-727" fmla="*/ 15102 w 2492768"/>
                  <a:gd name="connsiteY8-728" fmla="*/ 254546 h 468547"/>
                  <a:gd name="connsiteX9-729" fmla="*/ 12121 w 2492768"/>
                  <a:gd name="connsiteY9-730" fmla="*/ 468547 h 468547"/>
                  <a:gd name="connsiteX0-731" fmla="*/ 0 w 2480647"/>
                  <a:gd name="connsiteY0-732" fmla="*/ 468547 h 468547"/>
                  <a:gd name="connsiteX1-733" fmla="*/ 813218 w 2480647"/>
                  <a:gd name="connsiteY1-734" fmla="*/ 232612 h 468547"/>
                  <a:gd name="connsiteX2-735" fmla="*/ 1918733 w 2480647"/>
                  <a:gd name="connsiteY2-736" fmla="*/ 207501 h 468547"/>
                  <a:gd name="connsiteX3-737" fmla="*/ 2472150 w 2480647"/>
                  <a:gd name="connsiteY3-738" fmla="*/ 287360 h 468547"/>
                  <a:gd name="connsiteX4-739" fmla="*/ 2464163 w 2480647"/>
                  <a:gd name="connsiteY4-740" fmla="*/ 135619 h 468547"/>
                  <a:gd name="connsiteX5-741" fmla="*/ 2216206 w 2480647"/>
                  <a:gd name="connsiteY5-742" fmla="*/ 1778 h 468547"/>
                  <a:gd name="connsiteX6-743" fmla="*/ 214427 w 2480647"/>
                  <a:gd name="connsiteY6-744" fmla="*/ 0 h 468547"/>
                  <a:gd name="connsiteX7-745" fmla="*/ 84916 w 2480647"/>
                  <a:gd name="connsiteY7-746" fmla="*/ 49441 h 468547"/>
                  <a:gd name="connsiteX8-747" fmla="*/ 2981 w 2480647"/>
                  <a:gd name="connsiteY8-748" fmla="*/ 254546 h 468547"/>
                  <a:gd name="connsiteX9-749" fmla="*/ 0 w 2480647"/>
                  <a:gd name="connsiteY9-750" fmla="*/ 468547 h 468547"/>
                  <a:gd name="connsiteX0-751" fmla="*/ 0 w 2480647"/>
                  <a:gd name="connsiteY0-752" fmla="*/ 468547 h 468547"/>
                  <a:gd name="connsiteX1-753" fmla="*/ 806950 w 2480647"/>
                  <a:gd name="connsiteY1-754" fmla="*/ 202065 h 468547"/>
                  <a:gd name="connsiteX2-755" fmla="*/ 1918733 w 2480647"/>
                  <a:gd name="connsiteY2-756" fmla="*/ 207501 h 468547"/>
                  <a:gd name="connsiteX3-757" fmla="*/ 2472150 w 2480647"/>
                  <a:gd name="connsiteY3-758" fmla="*/ 287360 h 468547"/>
                  <a:gd name="connsiteX4-759" fmla="*/ 2464163 w 2480647"/>
                  <a:gd name="connsiteY4-760" fmla="*/ 135619 h 468547"/>
                  <a:gd name="connsiteX5-761" fmla="*/ 2216206 w 2480647"/>
                  <a:gd name="connsiteY5-762" fmla="*/ 1778 h 468547"/>
                  <a:gd name="connsiteX6-763" fmla="*/ 214427 w 2480647"/>
                  <a:gd name="connsiteY6-764" fmla="*/ 0 h 468547"/>
                  <a:gd name="connsiteX7-765" fmla="*/ 84916 w 2480647"/>
                  <a:gd name="connsiteY7-766" fmla="*/ 49441 h 468547"/>
                  <a:gd name="connsiteX8-767" fmla="*/ 2981 w 2480647"/>
                  <a:gd name="connsiteY8-768" fmla="*/ 254546 h 468547"/>
                  <a:gd name="connsiteX9-769" fmla="*/ 0 w 2480647"/>
                  <a:gd name="connsiteY9-770" fmla="*/ 468547 h 468547"/>
                  <a:gd name="connsiteX0-771" fmla="*/ 0 w 2480647"/>
                  <a:gd name="connsiteY0-772" fmla="*/ 468547 h 468547"/>
                  <a:gd name="connsiteX1-773" fmla="*/ 806950 w 2480647"/>
                  <a:gd name="connsiteY1-774" fmla="*/ 202065 h 468547"/>
                  <a:gd name="connsiteX2-775" fmla="*/ 1889006 w 2480647"/>
                  <a:gd name="connsiteY2-776" fmla="*/ 187964 h 468547"/>
                  <a:gd name="connsiteX3-777" fmla="*/ 2472150 w 2480647"/>
                  <a:gd name="connsiteY3-778" fmla="*/ 287360 h 468547"/>
                  <a:gd name="connsiteX4-779" fmla="*/ 2464163 w 2480647"/>
                  <a:gd name="connsiteY4-780" fmla="*/ 135619 h 468547"/>
                  <a:gd name="connsiteX5-781" fmla="*/ 2216206 w 2480647"/>
                  <a:gd name="connsiteY5-782" fmla="*/ 1778 h 468547"/>
                  <a:gd name="connsiteX6-783" fmla="*/ 214427 w 2480647"/>
                  <a:gd name="connsiteY6-784" fmla="*/ 0 h 468547"/>
                  <a:gd name="connsiteX7-785" fmla="*/ 84916 w 2480647"/>
                  <a:gd name="connsiteY7-786" fmla="*/ 49441 h 468547"/>
                  <a:gd name="connsiteX8-787" fmla="*/ 2981 w 2480647"/>
                  <a:gd name="connsiteY8-788" fmla="*/ 254546 h 468547"/>
                  <a:gd name="connsiteX9-789" fmla="*/ 0 w 2480647"/>
                  <a:gd name="connsiteY9-790" fmla="*/ 468547 h 468547"/>
                  <a:gd name="connsiteX0-791" fmla="*/ 0 w 2480647"/>
                  <a:gd name="connsiteY0-792" fmla="*/ 468547 h 468547"/>
                  <a:gd name="connsiteX1-793" fmla="*/ 806950 w 2480647"/>
                  <a:gd name="connsiteY1-794" fmla="*/ 202065 h 468547"/>
                  <a:gd name="connsiteX2-795" fmla="*/ 1889006 w 2480647"/>
                  <a:gd name="connsiteY2-796" fmla="*/ 187964 h 468547"/>
                  <a:gd name="connsiteX3-797" fmla="*/ 2472150 w 2480647"/>
                  <a:gd name="connsiteY3-798" fmla="*/ 287360 h 468547"/>
                  <a:gd name="connsiteX4-799" fmla="*/ 2464163 w 2480647"/>
                  <a:gd name="connsiteY4-800" fmla="*/ 135619 h 468547"/>
                  <a:gd name="connsiteX5-801" fmla="*/ 2216206 w 2480647"/>
                  <a:gd name="connsiteY5-802" fmla="*/ 1778 h 468547"/>
                  <a:gd name="connsiteX6-803" fmla="*/ 214427 w 2480647"/>
                  <a:gd name="connsiteY6-804" fmla="*/ 0 h 468547"/>
                  <a:gd name="connsiteX7-805" fmla="*/ 84916 w 2480647"/>
                  <a:gd name="connsiteY7-806" fmla="*/ 49441 h 468547"/>
                  <a:gd name="connsiteX8-807" fmla="*/ 2981 w 2480647"/>
                  <a:gd name="connsiteY8-808" fmla="*/ 254546 h 468547"/>
                  <a:gd name="connsiteX9-809" fmla="*/ 0 w 2480647"/>
                  <a:gd name="connsiteY9-810" fmla="*/ 468547 h 468547"/>
                  <a:gd name="connsiteX0-811" fmla="*/ 0 w 2480647"/>
                  <a:gd name="connsiteY0-812" fmla="*/ 468547 h 468547"/>
                  <a:gd name="connsiteX1-813" fmla="*/ 806950 w 2480647"/>
                  <a:gd name="connsiteY1-814" fmla="*/ 202065 h 468547"/>
                  <a:gd name="connsiteX2-815" fmla="*/ 1891621 w 2480647"/>
                  <a:gd name="connsiteY2-816" fmla="*/ 175011 h 468547"/>
                  <a:gd name="connsiteX3-817" fmla="*/ 2472150 w 2480647"/>
                  <a:gd name="connsiteY3-818" fmla="*/ 287360 h 468547"/>
                  <a:gd name="connsiteX4-819" fmla="*/ 2464163 w 2480647"/>
                  <a:gd name="connsiteY4-820" fmla="*/ 135619 h 468547"/>
                  <a:gd name="connsiteX5-821" fmla="*/ 2216206 w 2480647"/>
                  <a:gd name="connsiteY5-822" fmla="*/ 1778 h 468547"/>
                  <a:gd name="connsiteX6-823" fmla="*/ 214427 w 2480647"/>
                  <a:gd name="connsiteY6-824" fmla="*/ 0 h 468547"/>
                  <a:gd name="connsiteX7-825" fmla="*/ 84916 w 2480647"/>
                  <a:gd name="connsiteY7-826" fmla="*/ 49441 h 468547"/>
                  <a:gd name="connsiteX8-827" fmla="*/ 2981 w 2480647"/>
                  <a:gd name="connsiteY8-828" fmla="*/ 254546 h 468547"/>
                  <a:gd name="connsiteX9-829" fmla="*/ 0 w 2480647"/>
                  <a:gd name="connsiteY9-830" fmla="*/ 468547 h 468547"/>
                  <a:gd name="connsiteX0-831" fmla="*/ 0 w 2480647"/>
                  <a:gd name="connsiteY0-832" fmla="*/ 468547 h 468547"/>
                  <a:gd name="connsiteX1-833" fmla="*/ 806950 w 2480647"/>
                  <a:gd name="connsiteY1-834" fmla="*/ 202065 h 468547"/>
                  <a:gd name="connsiteX2-835" fmla="*/ 1891621 w 2480647"/>
                  <a:gd name="connsiteY2-836" fmla="*/ 175011 h 468547"/>
                  <a:gd name="connsiteX3-837" fmla="*/ 2472150 w 2480647"/>
                  <a:gd name="connsiteY3-838" fmla="*/ 287360 h 468547"/>
                  <a:gd name="connsiteX4-839" fmla="*/ 2464163 w 2480647"/>
                  <a:gd name="connsiteY4-840" fmla="*/ 135619 h 468547"/>
                  <a:gd name="connsiteX5-841" fmla="*/ 2216206 w 2480647"/>
                  <a:gd name="connsiteY5-842" fmla="*/ 1778 h 468547"/>
                  <a:gd name="connsiteX6-843" fmla="*/ 214427 w 2480647"/>
                  <a:gd name="connsiteY6-844" fmla="*/ 0 h 468547"/>
                  <a:gd name="connsiteX7-845" fmla="*/ 84916 w 2480647"/>
                  <a:gd name="connsiteY7-846" fmla="*/ 49441 h 468547"/>
                  <a:gd name="connsiteX8-847" fmla="*/ 2981 w 2480647"/>
                  <a:gd name="connsiteY8-848" fmla="*/ 254546 h 468547"/>
                  <a:gd name="connsiteX9-849" fmla="*/ 0 w 2480647"/>
                  <a:gd name="connsiteY9-850" fmla="*/ 468547 h 468547"/>
                  <a:gd name="connsiteX0-851" fmla="*/ 0 w 2480647"/>
                  <a:gd name="connsiteY0-852" fmla="*/ 468547 h 468547"/>
                  <a:gd name="connsiteX1-853" fmla="*/ 806950 w 2480647"/>
                  <a:gd name="connsiteY1-854" fmla="*/ 202065 h 468547"/>
                  <a:gd name="connsiteX2-855" fmla="*/ 1900490 w 2480647"/>
                  <a:gd name="connsiteY2-856" fmla="*/ 165351 h 468547"/>
                  <a:gd name="connsiteX3-857" fmla="*/ 2472150 w 2480647"/>
                  <a:gd name="connsiteY3-858" fmla="*/ 287360 h 468547"/>
                  <a:gd name="connsiteX4-859" fmla="*/ 2464163 w 2480647"/>
                  <a:gd name="connsiteY4-860" fmla="*/ 135619 h 468547"/>
                  <a:gd name="connsiteX5-861" fmla="*/ 2216206 w 2480647"/>
                  <a:gd name="connsiteY5-862" fmla="*/ 1778 h 468547"/>
                  <a:gd name="connsiteX6-863" fmla="*/ 214427 w 2480647"/>
                  <a:gd name="connsiteY6-864" fmla="*/ 0 h 468547"/>
                  <a:gd name="connsiteX7-865" fmla="*/ 84916 w 2480647"/>
                  <a:gd name="connsiteY7-866" fmla="*/ 49441 h 468547"/>
                  <a:gd name="connsiteX8-867" fmla="*/ 2981 w 2480647"/>
                  <a:gd name="connsiteY8-868" fmla="*/ 254546 h 468547"/>
                  <a:gd name="connsiteX9-869" fmla="*/ 0 w 2480647"/>
                  <a:gd name="connsiteY9-870" fmla="*/ 468547 h 468547"/>
                  <a:gd name="connsiteX0-871" fmla="*/ 0 w 2480647"/>
                  <a:gd name="connsiteY0-872" fmla="*/ 468547 h 468547"/>
                  <a:gd name="connsiteX1-873" fmla="*/ 806950 w 2480647"/>
                  <a:gd name="connsiteY1-874" fmla="*/ 202065 h 468547"/>
                  <a:gd name="connsiteX2-875" fmla="*/ 1900490 w 2480647"/>
                  <a:gd name="connsiteY2-876" fmla="*/ 165351 h 468547"/>
                  <a:gd name="connsiteX3-877" fmla="*/ 2472150 w 2480647"/>
                  <a:gd name="connsiteY3-878" fmla="*/ 287360 h 468547"/>
                  <a:gd name="connsiteX4-879" fmla="*/ 2464163 w 2480647"/>
                  <a:gd name="connsiteY4-880" fmla="*/ 135619 h 468547"/>
                  <a:gd name="connsiteX5-881" fmla="*/ 2216206 w 2480647"/>
                  <a:gd name="connsiteY5-882" fmla="*/ 1778 h 468547"/>
                  <a:gd name="connsiteX6-883" fmla="*/ 214427 w 2480647"/>
                  <a:gd name="connsiteY6-884" fmla="*/ 0 h 468547"/>
                  <a:gd name="connsiteX7-885" fmla="*/ 84916 w 2480647"/>
                  <a:gd name="connsiteY7-886" fmla="*/ 49441 h 468547"/>
                  <a:gd name="connsiteX8-887" fmla="*/ 2981 w 2480647"/>
                  <a:gd name="connsiteY8-888" fmla="*/ 254546 h 468547"/>
                  <a:gd name="connsiteX9-889" fmla="*/ 0 w 2480647"/>
                  <a:gd name="connsiteY9-890" fmla="*/ 468547 h 468547"/>
                  <a:gd name="connsiteX0-891" fmla="*/ 0 w 2480647"/>
                  <a:gd name="connsiteY0-892" fmla="*/ 468547 h 468547"/>
                  <a:gd name="connsiteX1-893" fmla="*/ 806950 w 2480647"/>
                  <a:gd name="connsiteY1-894" fmla="*/ 202065 h 468547"/>
                  <a:gd name="connsiteX2-895" fmla="*/ 1900490 w 2480647"/>
                  <a:gd name="connsiteY2-896" fmla="*/ 165351 h 468547"/>
                  <a:gd name="connsiteX3-897" fmla="*/ 2472150 w 2480647"/>
                  <a:gd name="connsiteY3-898" fmla="*/ 287360 h 468547"/>
                  <a:gd name="connsiteX4-899" fmla="*/ 2464163 w 2480647"/>
                  <a:gd name="connsiteY4-900" fmla="*/ 135619 h 468547"/>
                  <a:gd name="connsiteX5-901" fmla="*/ 2216206 w 2480647"/>
                  <a:gd name="connsiteY5-902" fmla="*/ 1778 h 468547"/>
                  <a:gd name="connsiteX6-903" fmla="*/ 214427 w 2480647"/>
                  <a:gd name="connsiteY6-904" fmla="*/ 0 h 468547"/>
                  <a:gd name="connsiteX7-905" fmla="*/ 84916 w 2480647"/>
                  <a:gd name="connsiteY7-906" fmla="*/ 49441 h 468547"/>
                  <a:gd name="connsiteX8-907" fmla="*/ 2981 w 2480647"/>
                  <a:gd name="connsiteY8-908" fmla="*/ 254546 h 468547"/>
                  <a:gd name="connsiteX9-909" fmla="*/ 0 w 2480647"/>
                  <a:gd name="connsiteY9-910" fmla="*/ 468547 h 468547"/>
                  <a:gd name="connsiteX0-911" fmla="*/ 0 w 2480647"/>
                  <a:gd name="connsiteY0-912" fmla="*/ 468547 h 468547"/>
                  <a:gd name="connsiteX1-913" fmla="*/ 806950 w 2480647"/>
                  <a:gd name="connsiteY1-914" fmla="*/ 202065 h 468547"/>
                  <a:gd name="connsiteX2-915" fmla="*/ 1900490 w 2480647"/>
                  <a:gd name="connsiteY2-916" fmla="*/ 165351 h 468547"/>
                  <a:gd name="connsiteX3-917" fmla="*/ 2472150 w 2480647"/>
                  <a:gd name="connsiteY3-918" fmla="*/ 287360 h 468547"/>
                  <a:gd name="connsiteX4-919" fmla="*/ 2464163 w 2480647"/>
                  <a:gd name="connsiteY4-920" fmla="*/ 135619 h 468547"/>
                  <a:gd name="connsiteX5-921" fmla="*/ 2216206 w 2480647"/>
                  <a:gd name="connsiteY5-922" fmla="*/ 1778 h 468547"/>
                  <a:gd name="connsiteX6-923" fmla="*/ 214427 w 2480647"/>
                  <a:gd name="connsiteY6-924" fmla="*/ 0 h 468547"/>
                  <a:gd name="connsiteX7-925" fmla="*/ 84916 w 2480647"/>
                  <a:gd name="connsiteY7-926" fmla="*/ 49441 h 468547"/>
                  <a:gd name="connsiteX8-927" fmla="*/ 2981 w 2480647"/>
                  <a:gd name="connsiteY8-928" fmla="*/ 254546 h 468547"/>
                  <a:gd name="connsiteX9-929" fmla="*/ 0 w 2480647"/>
                  <a:gd name="connsiteY9-930" fmla="*/ 468547 h 468547"/>
                  <a:gd name="connsiteX0-931" fmla="*/ 26335 w 2506982"/>
                  <a:gd name="connsiteY0-932" fmla="*/ 490971 h 490971"/>
                  <a:gd name="connsiteX1-933" fmla="*/ 833285 w 2506982"/>
                  <a:gd name="connsiteY1-934" fmla="*/ 224489 h 490971"/>
                  <a:gd name="connsiteX2-935" fmla="*/ 1926825 w 2506982"/>
                  <a:gd name="connsiteY2-936" fmla="*/ 187775 h 490971"/>
                  <a:gd name="connsiteX3-937" fmla="*/ 2498485 w 2506982"/>
                  <a:gd name="connsiteY3-938" fmla="*/ 309784 h 490971"/>
                  <a:gd name="connsiteX4-939" fmla="*/ 2490498 w 2506982"/>
                  <a:gd name="connsiteY4-940" fmla="*/ 158043 h 490971"/>
                  <a:gd name="connsiteX5-941" fmla="*/ 2242541 w 2506982"/>
                  <a:gd name="connsiteY5-942" fmla="*/ 24202 h 490971"/>
                  <a:gd name="connsiteX6-943" fmla="*/ 240762 w 2506982"/>
                  <a:gd name="connsiteY6-944" fmla="*/ 22424 h 490971"/>
                  <a:gd name="connsiteX7-945" fmla="*/ 75843 w 2506982"/>
                  <a:gd name="connsiteY7-946" fmla="*/ 32638 h 490971"/>
                  <a:gd name="connsiteX8-947" fmla="*/ 29316 w 2506982"/>
                  <a:gd name="connsiteY8-948" fmla="*/ 276970 h 490971"/>
                  <a:gd name="connsiteX9-949" fmla="*/ 26335 w 2506982"/>
                  <a:gd name="connsiteY9-950" fmla="*/ 490971 h 490971"/>
                  <a:gd name="connsiteX0-951" fmla="*/ 26335 w 2506982"/>
                  <a:gd name="connsiteY0-952" fmla="*/ 490972 h 490972"/>
                  <a:gd name="connsiteX1-953" fmla="*/ 833285 w 2506982"/>
                  <a:gd name="connsiteY1-954" fmla="*/ 224490 h 490972"/>
                  <a:gd name="connsiteX2-955" fmla="*/ 1926825 w 2506982"/>
                  <a:gd name="connsiteY2-956" fmla="*/ 187776 h 490972"/>
                  <a:gd name="connsiteX3-957" fmla="*/ 2498485 w 2506982"/>
                  <a:gd name="connsiteY3-958" fmla="*/ 309785 h 490972"/>
                  <a:gd name="connsiteX4-959" fmla="*/ 2490498 w 2506982"/>
                  <a:gd name="connsiteY4-960" fmla="*/ 158044 h 490972"/>
                  <a:gd name="connsiteX5-961" fmla="*/ 2242541 w 2506982"/>
                  <a:gd name="connsiteY5-962" fmla="*/ 24203 h 490972"/>
                  <a:gd name="connsiteX6-963" fmla="*/ 266833 w 2506982"/>
                  <a:gd name="connsiteY6-964" fmla="*/ 17530 h 490972"/>
                  <a:gd name="connsiteX7-965" fmla="*/ 75843 w 2506982"/>
                  <a:gd name="connsiteY7-966" fmla="*/ 32639 h 490972"/>
                  <a:gd name="connsiteX8-967" fmla="*/ 29316 w 2506982"/>
                  <a:gd name="connsiteY8-968" fmla="*/ 276971 h 490972"/>
                  <a:gd name="connsiteX9-969" fmla="*/ 26335 w 2506982"/>
                  <a:gd name="connsiteY9-970" fmla="*/ 490972 h 490972"/>
                  <a:gd name="connsiteX0-971" fmla="*/ 26335 w 2540416"/>
                  <a:gd name="connsiteY0-972" fmla="*/ 503469 h 503469"/>
                  <a:gd name="connsiteX1-973" fmla="*/ 833285 w 2540416"/>
                  <a:gd name="connsiteY1-974" fmla="*/ 236987 h 503469"/>
                  <a:gd name="connsiteX2-975" fmla="*/ 1926825 w 2540416"/>
                  <a:gd name="connsiteY2-976" fmla="*/ 200273 h 503469"/>
                  <a:gd name="connsiteX3-977" fmla="*/ 2498485 w 2540416"/>
                  <a:gd name="connsiteY3-978" fmla="*/ 322282 h 503469"/>
                  <a:gd name="connsiteX4-979" fmla="*/ 2524006 w 2540416"/>
                  <a:gd name="connsiteY4-980" fmla="*/ 116602 h 503469"/>
                  <a:gd name="connsiteX5-981" fmla="*/ 2242541 w 2540416"/>
                  <a:gd name="connsiteY5-982" fmla="*/ 36700 h 503469"/>
                  <a:gd name="connsiteX6-983" fmla="*/ 266833 w 2540416"/>
                  <a:gd name="connsiteY6-984" fmla="*/ 30027 h 503469"/>
                  <a:gd name="connsiteX7-985" fmla="*/ 75843 w 2540416"/>
                  <a:gd name="connsiteY7-986" fmla="*/ 45136 h 503469"/>
                  <a:gd name="connsiteX8-987" fmla="*/ 29316 w 2540416"/>
                  <a:gd name="connsiteY8-988" fmla="*/ 289468 h 503469"/>
                  <a:gd name="connsiteX9-989" fmla="*/ 26335 w 2540416"/>
                  <a:gd name="connsiteY9-990" fmla="*/ 503469 h 503469"/>
                  <a:gd name="connsiteX0-991" fmla="*/ 26335 w 2524006"/>
                  <a:gd name="connsiteY0-992" fmla="*/ 503469 h 503469"/>
                  <a:gd name="connsiteX1-993" fmla="*/ 833285 w 2524006"/>
                  <a:gd name="connsiteY1-994" fmla="*/ 236987 h 503469"/>
                  <a:gd name="connsiteX2-995" fmla="*/ 1926825 w 2524006"/>
                  <a:gd name="connsiteY2-996" fmla="*/ 200273 h 503469"/>
                  <a:gd name="connsiteX3-997" fmla="*/ 2524006 w 2524006"/>
                  <a:gd name="connsiteY3-998" fmla="*/ 116602 h 503469"/>
                  <a:gd name="connsiteX4-999" fmla="*/ 2242541 w 2524006"/>
                  <a:gd name="connsiteY4-1000" fmla="*/ 36700 h 503469"/>
                  <a:gd name="connsiteX5-1001" fmla="*/ 266833 w 2524006"/>
                  <a:gd name="connsiteY5-1002" fmla="*/ 30027 h 503469"/>
                  <a:gd name="connsiteX6-1003" fmla="*/ 75843 w 2524006"/>
                  <a:gd name="connsiteY6-1004" fmla="*/ 45136 h 503469"/>
                  <a:gd name="connsiteX7-1005" fmla="*/ 29316 w 2524006"/>
                  <a:gd name="connsiteY7-1006" fmla="*/ 289468 h 503469"/>
                  <a:gd name="connsiteX8-1007" fmla="*/ 26335 w 2524006"/>
                  <a:gd name="connsiteY8-1008" fmla="*/ 503469 h 503469"/>
                  <a:gd name="connsiteX0-1009" fmla="*/ 26335 w 2579779"/>
                  <a:gd name="connsiteY0-1010" fmla="*/ 503469 h 503469"/>
                  <a:gd name="connsiteX1-1011" fmla="*/ 833285 w 2579779"/>
                  <a:gd name="connsiteY1-1012" fmla="*/ 236987 h 503469"/>
                  <a:gd name="connsiteX2-1013" fmla="*/ 1926825 w 2579779"/>
                  <a:gd name="connsiteY2-1014" fmla="*/ 200273 h 503469"/>
                  <a:gd name="connsiteX3-1015" fmla="*/ 2480249 w 2579779"/>
                  <a:gd name="connsiteY3-1016" fmla="*/ 307296 h 503469"/>
                  <a:gd name="connsiteX4-1017" fmla="*/ 2524006 w 2579779"/>
                  <a:gd name="connsiteY4-1018" fmla="*/ 116602 h 503469"/>
                  <a:gd name="connsiteX5-1019" fmla="*/ 2242541 w 2579779"/>
                  <a:gd name="connsiteY5-1020" fmla="*/ 36700 h 503469"/>
                  <a:gd name="connsiteX6-1021" fmla="*/ 266833 w 2579779"/>
                  <a:gd name="connsiteY6-1022" fmla="*/ 30027 h 503469"/>
                  <a:gd name="connsiteX7-1023" fmla="*/ 75843 w 2579779"/>
                  <a:gd name="connsiteY7-1024" fmla="*/ 45136 h 503469"/>
                  <a:gd name="connsiteX8-1025" fmla="*/ 29316 w 2579779"/>
                  <a:gd name="connsiteY8-1026" fmla="*/ 289468 h 503469"/>
                  <a:gd name="connsiteX9-1027" fmla="*/ 26335 w 2579779"/>
                  <a:gd name="connsiteY9-1028" fmla="*/ 503469 h 503469"/>
                  <a:gd name="connsiteX0-1029" fmla="*/ 26335 w 2624465"/>
                  <a:gd name="connsiteY0-1030" fmla="*/ 503469 h 503469"/>
                  <a:gd name="connsiteX1-1031" fmla="*/ 833285 w 2624465"/>
                  <a:gd name="connsiteY1-1032" fmla="*/ 236987 h 503469"/>
                  <a:gd name="connsiteX2-1033" fmla="*/ 1926825 w 2624465"/>
                  <a:gd name="connsiteY2-1034" fmla="*/ 200273 h 503469"/>
                  <a:gd name="connsiteX3-1035" fmla="*/ 2524935 w 2624465"/>
                  <a:gd name="connsiteY3-1036" fmla="*/ 322016 h 503469"/>
                  <a:gd name="connsiteX4-1037" fmla="*/ 2524006 w 2624465"/>
                  <a:gd name="connsiteY4-1038" fmla="*/ 116602 h 503469"/>
                  <a:gd name="connsiteX5-1039" fmla="*/ 2242541 w 2624465"/>
                  <a:gd name="connsiteY5-1040" fmla="*/ 36700 h 503469"/>
                  <a:gd name="connsiteX6-1041" fmla="*/ 266833 w 2624465"/>
                  <a:gd name="connsiteY6-1042" fmla="*/ 30027 h 503469"/>
                  <a:gd name="connsiteX7-1043" fmla="*/ 75843 w 2624465"/>
                  <a:gd name="connsiteY7-1044" fmla="*/ 45136 h 503469"/>
                  <a:gd name="connsiteX8-1045" fmla="*/ 29316 w 2624465"/>
                  <a:gd name="connsiteY8-1046" fmla="*/ 289468 h 503469"/>
                  <a:gd name="connsiteX9-1047" fmla="*/ 26335 w 2624465"/>
                  <a:gd name="connsiteY9-1048" fmla="*/ 503469 h 503469"/>
                  <a:gd name="connsiteX0-1049" fmla="*/ 26335 w 2584382"/>
                  <a:gd name="connsiteY0-1050" fmla="*/ 503469 h 503469"/>
                  <a:gd name="connsiteX1-1051" fmla="*/ 833285 w 2584382"/>
                  <a:gd name="connsiteY1-1052" fmla="*/ 236987 h 503469"/>
                  <a:gd name="connsiteX2-1053" fmla="*/ 1926825 w 2584382"/>
                  <a:gd name="connsiteY2-1054" fmla="*/ 200273 h 503469"/>
                  <a:gd name="connsiteX3-1055" fmla="*/ 2484852 w 2584382"/>
                  <a:gd name="connsiteY3-1056" fmla="*/ 324965 h 503469"/>
                  <a:gd name="connsiteX4-1057" fmla="*/ 2524006 w 2584382"/>
                  <a:gd name="connsiteY4-1058" fmla="*/ 116602 h 503469"/>
                  <a:gd name="connsiteX5-1059" fmla="*/ 2242541 w 2584382"/>
                  <a:gd name="connsiteY5-1060" fmla="*/ 36700 h 503469"/>
                  <a:gd name="connsiteX6-1061" fmla="*/ 266833 w 2584382"/>
                  <a:gd name="connsiteY6-1062" fmla="*/ 30027 h 503469"/>
                  <a:gd name="connsiteX7-1063" fmla="*/ 75843 w 2584382"/>
                  <a:gd name="connsiteY7-1064" fmla="*/ 45136 h 503469"/>
                  <a:gd name="connsiteX8-1065" fmla="*/ 29316 w 2584382"/>
                  <a:gd name="connsiteY8-1066" fmla="*/ 289468 h 503469"/>
                  <a:gd name="connsiteX9-1067" fmla="*/ 26335 w 2584382"/>
                  <a:gd name="connsiteY9-1068" fmla="*/ 503469 h 503469"/>
                  <a:gd name="connsiteX0-1069" fmla="*/ 26335 w 2625342"/>
                  <a:gd name="connsiteY0-1070" fmla="*/ 503469 h 503469"/>
                  <a:gd name="connsiteX1-1071" fmla="*/ 833285 w 2625342"/>
                  <a:gd name="connsiteY1-1072" fmla="*/ 236987 h 503469"/>
                  <a:gd name="connsiteX2-1073" fmla="*/ 1926825 w 2625342"/>
                  <a:gd name="connsiteY2-1074" fmla="*/ 200273 h 503469"/>
                  <a:gd name="connsiteX3-1075" fmla="*/ 2525812 w 2625342"/>
                  <a:gd name="connsiteY3-1076" fmla="*/ 343608 h 503469"/>
                  <a:gd name="connsiteX4-1077" fmla="*/ 2524006 w 2625342"/>
                  <a:gd name="connsiteY4-1078" fmla="*/ 116602 h 503469"/>
                  <a:gd name="connsiteX5-1079" fmla="*/ 2242541 w 2625342"/>
                  <a:gd name="connsiteY5-1080" fmla="*/ 36700 h 503469"/>
                  <a:gd name="connsiteX6-1081" fmla="*/ 266833 w 2625342"/>
                  <a:gd name="connsiteY6-1082" fmla="*/ 30027 h 503469"/>
                  <a:gd name="connsiteX7-1083" fmla="*/ 75843 w 2625342"/>
                  <a:gd name="connsiteY7-1084" fmla="*/ 45136 h 503469"/>
                  <a:gd name="connsiteX8-1085" fmla="*/ 29316 w 2625342"/>
                  <a:gd name="connsiteY8-1086" fmla="*/ 289468 h 503469"/>
                  <a:gd name="connsiteX9-1087" fmla="*/ 26335 w 2625342"/>
                  <a:gd name="connsiteY9-1088" fmla="*/ 503469 h 503469"/>
                  <a:gd name="connsiteX0-1089" fmla="*/ 26335 w 2603889"/>
                  <a:gd name="connsiteY0-1090" fmla="*/ 503469 h 503469"/>
                  <a:gd name="connsiteX1-1091" fmla="*/ 833285 w 2603889"/>
                  <a:gd name="connsiteY1-1092" fmla="*/ 236987 h 503469"/>
                  <a:gd name="connsiteX2-1093" fmla="*/ 1926825 w 2603889"/>
                  <a:gd name="connsiteY2-1094" fmla="*/ 200273 h 503469"/>
                  <a:gd name="connsiteX3-1095" fmla="*/ 2504359 w 2603889"/>
                  <a:gd name="connsiteY3-1096" fmla="*/ 374022 h 503469"/>
                  <a:gd name="connsiteX4-1097" fmla="*/ 2524006 w 2603889"/>
                  <a:gd name="connsiteY4-1098" fmla="*/ 116602 h 503469"/>
                  <a:gd name="connsiteX5-1099" fmla="*/ 2242541 w 2603889"/>
                  <a:gd name="connsiteY5-1100" fmla="*/ 36700 h 503469"/>
                  <a:gd name="connsiteX6-1101" fmla="*/ 266833 w 2603889"/>
                  <a:gd name="connsiteY6-1102" fmla="*/ 30027 h 503469"/>
                  <a:gd name="connsiteX7-1103" fmla="*/ 75843 w 2603889"/>
                  <a:gd name="connsiteY7-1104" fmla="*/ 45136 h 503469"/>
                  <a:gd name="connsiteX8-1105" fmla="*/ 29316 w 2603889"/>
                  <a:gd name="connsiteY8-1106" fmla="*/ 289468 h 503469"/>
                  <a:gd name="connsiteX9-1107" fmla="*/ 26335 w 2603889"/>
                  <a:gd name="connsiteY9-1108" fmla="*/ 503469 h 503469"/>
                  <a:gd name="connsiteX0-1109" fmla="*/ 26335 w 2603890"/>
                  <a:gd name="connsiteY0-1110" fmla="*/ 503469 h 503469"/>
                  <a:gd name="connsiteX1-1111" fmla="*/ 833285 w 2603890"/>
                  <a:gd name="connsiteY1-1112" fmla="*/ 236987 h 503469"/>
                  <a:gd name="connsiteX2-1113" fmla="*/ 1926825 w 2603890"/>
                  <a:gd name="connsiteY2-1114" fmla="*/ 200273 h 503469"/>
                  <a:gd name="connsiteX3-1115" fmla="*/ 2504360 w 2603890"/>
                  <a:gd name="connsiteY3-1116" fmla="*/ 374022 h 503469"/>
                  <a:gd name="connsiteX4-1117" fmla="*/ 2524006 w 2603890"/>
                  <a:gd name="connsiteY4-1118" fmla="*/ 116602 h 503469"/>
                  <a:gd name="connsiteX5-1119" fmla="*/ 2242541 w 2603890"/>
                  <a:gd name="connsiteY5-1120" fmla="*/ 36700 h 503469"/>
                  <a:gd name="connsiteX6-1121" fmla="*/ 266833 w 2603890"/>
                  <a:gd name="connsiteY6-1122" fmla="*/ 30027 h 503469"/>
                  <a:gd name="connsiteX7-1123" fmla="*/ 75843 w 2603890"/>
                  <a:gd name="connsiteY7-1124" fmla="*/ 45136 h 503469"/>
                  <a:gd name="connsiteX8-1125" fmla="*/ 29316 w 2603890"/>
                  <a:gd name="connsiteY8-1126" fmla="*/ 289468 h 503469"/>
                  <a:gd name="connsiteX9-1127" fmla="*/ 26335 w 2603890"/>
                  <a:gd name="connsiteY9-1128" fmla="*/ 503469 h 503469"/>
                  <a:gd name="connsiteX0-1129" fmla="*/ 26335 w 2603890"/>
                  <a:gd name="connsiteY0-1130" fmla="*/ 503469 h 503469"/>
                  <a:gd name="connsiteX1-1131" fmla="*/ 833285 w 2603890"/>
                  <a:gd name="connsiteY1-1132" fmla="*/ 236987 h 503469"/>
                  <a:gd name="connsiteX2-1133" fmla="*/ 1926825 w 2603890"/>
                  <a:gd name="connsiteY2-1134" fmla="*/ 200273 h 503469"/>
                  <a:gd name="connsiteX3-1135" fmla="*/ 2504360 w 2603890"/>
                  <a:gd name="connsiteY3-1136" fmla="*/ 374022 h 503469"/>
                  <a:gd name="connsiteX4-1137" fmla="*/ 2524006 w 2603890"/>
                  <a:gd name="connsiteY4-1138" fmla="*/ 116602 h 503469"/>
                  <a:gd name="connsiteX5-1139" fmla="*/ 2242541 w 2603890"/>
                  <a:gd name="connsiteY5-1140" fmla="*/ 36700 h 503469"/>
                  <a:gd name="connsiteX6-1141" fmla="*/ 266833 w 2603890"/>
                  <a:gd name="connsiteY6-1142" fmla="*/ 30027 h 503469"/>
                  <a:gd name="connsiteX7-1143" fmla="*/ 75843 w 2603890"/>
                  <a:gd name="connsiteY7-1144" fmla="*/ 45136 h 503469"/>
                  <a:gd name="connsiteX8-1145" fmla="*/ 29316 w 2603890"/>
                  <a:gd name="connsiteY8-1146" fmla="*/ 289468 h 503469"/>
                  <a:gd name="connsiteX9-1147" fmla="*/ 26335 w 2603890"/>
                  <a:gd name="connsiteY9-1148" fmla="*/ 503469 h 503469"/>
                  <a:gd name="connsiteX0-1149" fmla="*/ 26335 w 2557418"/>
                  <a:gd name="connsiteY0-1150" fmla="*/ 503469 h 503469"/>
                  <a:gd name="connsiteX1-1151" fmla="*/ 833285 w 2557418"/>
                  <a:gd name="connsiteY1-1152" fmla="*/ 236987 h 503469"/>
                  <a:gd name="connsiteX2-1153" fmla="*/ 1926825 w 2557418"/>
                  <a:gd name="connsiteY2-1154" fmla="*/ 200273 h 503469"/>
                  <a:gd name="connsiteX3-1155" fmla="*/ 2504360 w 2557418"/>
                  <a:gd name="connsiteY3-1156" fmla="*/ 374022 h 503469"/>
                  <a:gd name="connsiteX4-1157" fmla="*/ 2524006 w 2557418"/>
                  <a:gd name="connsiteY4-1158" fmla="*/ 116602 h 503469"/>
                  <a:gd name="connsiteX5-1159" fmla="*/ 2242541 w 2557418"/>
                  <a:gd name="connsiteY5-1160" fmla="*/ 36700 h 503469"/>
                  <a:gd name="connsiteX6-1161" fmla="*/ 266833 w 2557418"/>
                  <a:gd name="connsiteY6-1162" fmla="*/ 30027 h 503469"/>
                  <a:gd name="connsiteX7-1163" fmla="*/ 75843 w 2557418"/>
                  <a:gd name="connsiteY7-1164" fmla="*/ 45136 h 503469"/>
                  <a:gd name="connsiteX8-1165" fmla="*/ 29316 w 2557418"/>
                  <a:gd name="connsiteY8-1166" fmla="*/ 289468 h 503469"/>
                  <a:gd name="connsiteX9-1167" fmla="*/ 26335 w 2557418"/>
                  <a:gd name="connsiteY9-1168" fmla="*/ 503469 h 503469"/>
                  <a:gd name="connsiteX0-1169" fmla="*/ 26335 w 2615462"/>
                  <a:gd name="connsiteY0-1170" fmla="*/ 490972 h 490972"/>
                  <a:gd name="connsiteX1-1171" fmla="*/ 833285 w 2615462"/>
                  <a:gd name="connsiteY1-1172" fmla="*/ 224490 h 490972"/>
                  <a:gd name="connsiteX2-1173" fmla="*/ 1926825 w 2615462"/>
                  <a:gd name="connsiteY2-1174" fmla="*/ 187776 h 490972"/>
                  <a:gd name="connsiteX3-1175" fmla="*/ 2504360 w 2615462"/>
                  <a:gd name="connsiteY3-1176" fmla="*/ 361525 h 490972"/>
                  <a:gd name="connsiteX4-1177" fmla="*/ 2242541 w 2615462"/>
                  <a:gd name="connsiteY4-1178" fmla="*/ 24203 h 490972"/>
                  <a:gd name="connsiteX5-1179" fmla="*/ 266833 w 2615462"/>
                  <a:gd name="connsiteY5-1180" fmla="*/ 17530 h 490972"/>
                  <a:gd name="connsiteX6-1181" fmla="*/ 75843 w 2615462"/>
                  <a:gd name="connsiteY6-1182" fmla="*/ 32639 h 490972"/>
                  <a:gd name="connsiteX7-1183" fmla="*/ 29316 w 2615462"/>
                  <a:gd name="connsiteY7-1184" fmla="*/ 276971 h 490972"/>
                  <a:gd name="connsiteX8-1185" fmla="*/ 26335 w 2615462"/>
                  <a:gd name="connsiteY8-1186" fmla="*/ 490972 h 490972"/>
                  <a:gd name="connsiteX0-1187" fmla="*/ 26335 w 2608343"/>
                  <a:gd name="connsiteY0-1188" fmla="*/ 490972 h 490972"/>
                  <a:gd name="connsiteX1-1189" fmla="*/ 833285 w 2608343"/>
                  <a:gd name="connsiteY1-1190" fmla="*/ 224490 h 490972"/>
                  <a:gd name="connsiteX2-1191" fmla="*/ 1926825 w 2608343"/>
                  <a:gd name="connsiteY2-1192" fmla="*/ 187776 h 490972"/>
                  <a:gd name="connsiteX3-1193" fmla="*/ 2504360 w 2608343"/>
                  <a:gd name="connsiteY3-1194" fmla="*/ 361525 h 490972"/>
                  <a:gd name="connsiteX4-1195" fmla="*/ 2495154 w 2608343"/>
                  <a:gd name="connsiteY4-1196" fmla="*/ 62335 h 490972"/>
                  <a:gd name="connsiteX5-1197" fmla="*/ 2242541 w 2608343"/>
                  <a:gd name="connsiteY5-1198" fmla="*/ 24203 h 490972"/>
                  <a:gd name="connsiteX6-1199" fmla="*/ 266833 w 2608343"/>
                  <a:gd name="connsiteY6-1200" fmla="*/ 17530 h 490972"/>
                  <a:gd name="connsiteX7-1201" fmla="*/ 75843 w 2608343"/>
                  <a:gd name="connsiteY7-1202" fmla="*/ 32639 h 490972"/>
                  <a:gd name="connsiteX8-1203" fmla="*/ 29316 w 2608343"/>
                  <a:gd name="connsiteY8-1204" fmla="*/ 276971 h 490972"/>
                  <a:gd name="connsiteX9-1205" fmla="*/ 26335 w 2608343"/>
                  <a:gd name="connsiteY9-1206" fmla="*/ 490972 h 490972"/>
                  <a:gd name="connsiteX0-1207" fmla="*/ 26335 w 2599081"/>
                  <a:gd name="connsiteY0-1208" fmla="*/ 490972 h 490972"/>
                  <a:gd name="connsiteX1-1209" fmla="*/ 833285 w 2599081"/>
                  <a:gd name="connsiteY1-1210" fmla="*/ 224490 h 490972"/>
                  <a:gd name="connsiteX2-1211" fmla="*/ 1926825 w 2599081"/>
                  <a:gd name="connsiteY2-1212" fmla="*/ 187776 h 490972"/>
                  <a:gd name="connsiteX3-1213" fmla="*/ 2504360 w 2599081"/>
                  <a:gd name="connsiteY3-1214" fmla="*/ 361525 h 490972"/>
                  <a:gd name="connsiteX4-1215" fmla="*/ 2495154 w 2599081"/>
                  <a:gd name="connsiteY4-1216" fmla="*/ 62335 h 490972"/>
                  <a:gd name="connsiteX5-1217" fmla="*/ 2242541 w 2599081"/>
                  <a:gd name="connsiteY5-1218" fmla="*/ 24203 h 490972"/>
                  <a:gd name="connsiteX6-1219" fmla="*/ 266833 w 2599081"/>
                  <a:gd name="connsiteY6-1220" fmla="*/ 17530 h 490972"/>
                  <a:gd name="connsiteX7-1221" fmla="*/ 75843 w 2599081"/>
                  <a:gd name="connsiteY7-1222" fmla="*/ 32639 h 490972"/>
                  <a:gd name="connsiteX8-1223" fmla="*/ 29316 w 2599081"/>
                  <a:gd name="connsiteY8-1224" fmla="*/ 276971 h 490972"/>
                  <a:gd name="connsiteX9-1225" fmla="*/ 26335 w 2599081"/>
                  <a:gd name="connsiteY9-1226" fmla="*/ 490972 h 490972"/>
                  <a:gd name="connsiteX0-1227" fmla="*/ 26335 w 2627652"/>
                  <a:gd name="connsiteY0-1228" fmla="*/ 490972 h 490972"/>
                  <a:gd name="connsiteX1-1229" fmla="*/ 833285 w 2627652"/>
                  <a:gd name="connsiteY1-1230" fmla="*/ 224490 h 490972"/>
                  <a:gd name="connsiteX2-1231" fmla="*/ 1755402 w 2627652"/>
                  <a:gd name="connsiteY2-1232" fmla="*/ 169147 h 490972"/>
                  <a:gd name="connsiteX3-1233" fmla="*/ 2504360 w 2627652"/>
                  <a:gd name="connsiteY3-1234" fmla="*/ 361525 h 490972"/>
                  <a:gd name="connsiteX4-1235" fmla="*/ 2495154 w 2627652"/>
                  <a:gd name="connsiteY4-1236" fmla="*/ 62335 h 490972"/>
                  <a:gd name="connsiteX5-1237" fmla="*/ 2242541 w 2627652"/>
                  <a:gd name="connsiteY5-1238" fmla="*/ 24203 h 490972"/>
                  <a:gd name="connsiteX6-1239" fmla="*/ 266833 w 2627652"/>
                  <a:gd name="connsiteY6-1240" fmla="*/ 17530 h 490972"/>
                  <a:gd name="connsiteX7-1241" fmla="*/ 75843 w 2627652"/>
                  <a:gd name="connsiteY7-1242" fmla="*/ 32639 h 490972"/>
                  <a:gd name="connsiteX8-1243" fmla="*/ 29316 w 2627652"/>
                  <a:gd name="connsiteY8-1244" fmla="*/ 276971 h 490972"/>
                  <a:gd name="connsiteX9-1245" fmla="*/ 26335 w 2627652"/>
                  <a:gd name="connsiteY9-1246" fmla="*/ 490972 h 490972"/>
                  <a:gd name="connsiteX0-1247" fmla="*/ 26335 w 2627652"/>
                  <a:gd name="connsiteY0-1248" fmla="*/ 490972 h 490972"/>
                  <a:gd name="connsiteX1-1249" fmla="*/ 833285 w 2627652"/>
                  <a:gd name="connsiteY1-1250" fmla="*/ 224490 h 490972"/>
                  <a:gd name="connsiteX2-1251" fmla="*/ 1755402 w 2627652"/>
                  <a:gd name="connsiteY2-1252" fmla="*/ 169147 h 490972"/>
                  <a:gd name="connsiteX3-1253" fmla="*/ 2504360 w 2627652"/>
                  <a:gd name="connsiteY3-1254" fmla="*/ 361525 h 490972"/>
                  <a:gd name="connsiteX4-1255" fmla="*/ 2495154 w 2627652"/>
                  <a:gd name="connsiteY4-1256" fmla="*/ 62335 h 490972"/>
                  <a:gd name="connsiteX5-1257" fmla="*/ 2242541 w 2627652"/>
                  <a:gd name="connsiteY5-1258" fmla="*/ 24203 h 490972"/>
                  <a:gd name="connsiteX6-1259" fmla="*/ 266833 w 2627652"/>
                  <a:gd name="connsiteY6-1260" fmla="*/ 17530 h 490972"/>
                  <a:gd name="connsiteX7-1261" fmla="*/ 75843 w 2627652"/>
                  <a:gd name="connsiteY7-1262" fmla="*/ 32639 h 490972"/>
                  <a:gd name="connsiteX8-1263" fmla="*/ 29316 w 2627652"/>
                  <a:gd name="connsiteY8-1264" fmla="*/ 276971 h 490972"/>
                  <a:gd name="connsiteX9-1265" fmla="*/ 26335 w 2627652"/>
                  <a:gd name="connsiteY9-1266" fmla="*/ 490972 h 490972"/>
                  <a:gd name="connsiteX0-1267" fmla="*/ 26335 w 2538790"/>
                  <a:gd name="connsiteY0-1268" fmla="*/ 490972 h 490972"/>
                  <a:gd name="connsiteX1-1269" fmla="*/ 833285 w 2538790"/>
                  <a:gd name="connsiteY1-1270" fmla="*/ 224490 h 490972"/>
                  <a:gd name="connsiteX2-1271" fmla="*/ 1755402 w 2538790"/>
                  <a:gd name="connsiteY2-1272" fmla="*/ 169147 h 490972"/>
                  <a:gd name="connsiteX3-1273" fmla="*/ 2504360 w 2538790"/>
                  <a:gd name="connsiteY3-1274" fmla="*/ 361525 h 490972"/>
                  <a:gd name="connsiteX4-1275" fmla="*/ 2495154 w 2538790"/>
                  <a:gd name="connsiteY4-1276" fmla="*/ 62335 h 490972"/>
                  <a:gd name="connsiteX5-1277" fmla="*/ 2242541 w 2538790"/>
                  <a:gd name="connsiteY5-1278" fmla="*/ 24203 h 490972"/>
                  <a:gd name="connsiteX6-1279" fmla="*/ 266833 w 2538790"/>
                  <a:gd name="connsiteY6-1280" fmla="*/ 17530 h 490972"/>
                  <a:gd name="connsiteX7-1281" fmla="*/ 75843 w 2538790"/>
                  <a:gd name="connsiteY7-1282" fmla="*/ 32639 h 490972"/>
                  <a:gd name="connsiteX8-1283" fmla="*/ 29316 w 2538790"/>
                  <a:gd name="connsiteY8-1284" fmla="*/ 276971 h 490972"/>
                  <a:gd name="connsiteX9-1285" fmla="*/ 26335 w 2538790"/>
                  <a:gd name="connsiteY9-1286" fmla="*/ 490972 h 490972"/>
                  <a:gd name="connsiteX0-1287" fmla="*/ 26335 w 2538790"/>
                  <a:gd name="connsiteY0-1288" fmla="*/ 490972 h 490972"/>
                  <a:gd name="connsiteX1-1289" fmla="*/ 833285 w 2538790"/>
                  <a:gd name="connsiteY1-1290" fmla="*/ 224490 h 490972"/>
                  <a:gd name="connsiteX2-1291" fmla="*/ 1755402 w 2538790"/>
                  <a:gd name="connsiteY2-1292" fmla="*/ 169147 h 490972"/>
                  <a:gd name="connsiteX3-1293" fmla="*/ 2504360 w 2538790"/>
                  <a:gd name="connsiteY3-1294" fmla="*/ 361525 h 490972"/>
                  <a:gd name="connsiteX4-1295" fmla="*/ 2495154 w 2538790"/>
                  <a:gd name="connsiteY4-1296" fmla="*/ 62335 h 490972"/>
                  <a:gd name="connsiteX5-1297" fmla="*/ 2242541 w 2538790"/>
                  <a:gd name="connsiteY5-1298" fmla="*/ 24203 h 490972"/>
                  <a:gd name="connsiteX6-1299" fmla="*/ 266833 w 2538790"/>
                  <a:gd name="connsiteY6-1300" fmla="*/ 17530 h 490972"/>
                  <a:gd name="connsiteX7-1301" fmla="*/ 75843 w 2538790"/>
                  <a:gd name="connsiteY7-1302" fmla="*/ 32639 h 490972"/>
                  <a:gd name="connsiteX8-1303" fmla="*/ 29316 w 2538790"/>
                  <a:gd name="connsiteY8-1304" fmla="*/ 276971 h 490972"/>
                  <a:gd name="connsiteX9-1305" fmla="*/ 26335 w 2538790"/>
                  <a:gd name="connsiteY9-1306" fmla="*/ 490972 h 490972"/>
                  <a:gd name="connsiteX0-1307" fmla="*/ 26335 w 2540804"/>
                  <a:gd name="connsiteY0-1308" fmla="*/ 490972 h 490972"/>
                  <a:gd name="connsiteX1-1309" fmla="*/ 833285 w 2540804"/>
                  <a:gd name="connsiteY1-1310" fmla="*/ 224490 h 490972"/>
                  <a:gd name="connsiteX2-1311" fmla="*/ 1755402 w 2540804"/>
                  <a:gd name="connsiteY2-1312" fmla="*/ 169147 h 490972"/>
                  <a:gd name="connsiteX3-1313" fmla="*/ 2516442 w 2540804"/>
                  <a:gd name="connsiteY3-1314" fmla="*/ 361532 h 490972"/>
                  <a:gd name="connsiteX4-1315" fmla="*/ 2495154 w 2540804"/>
                  <a:gd name="connsiteY4-1316" fmla="*/ 62335 h 490972"/>
                  <a:gd name="connsiteX5-1317" fmla="*/ 2242541 w 2540804"/>
                  <a:gd name="connsiteY5-1318" fmla="*/ 24203 h 490972"/>
                  <a:gd name="connsiteX6-1319" fmla="*/ 266833 w 2540804"/>
                  <a:gd name="connsiteY6-1320" fmla="*/ 17530 h 490972"/>
                  <a:gd name="connsiteX7-1321" fmla="*/ 75843 w 2540804"/>
                  <a:gd name="connsiteY7-1322" fmla="*/ 32639 h 490972"/>
                  <a:gd name="connsiteX8-1323" fmla="*/ 29316 w 2540804"/>
                  <a:gd name="connsiteY8-1324" fmla="*/ 276971 h 490972"/>
                  <a:gd name="connsiteX9-1325" fmla="*/ 26335 w 2540804"/>
                  <a:gd name="connsiteY9-1326" fmla="*/ 490972 h 490972"/>
                  <a:gd name="connsiteX0-1327" fmla="*/ 26335 w 2540804"/>
                  <a:gd name="connsiteY0-1328" fmla="*/ 490972 h 490972"/>
                  <a:gd name="connsiteX1-1329" fmla="*/ 833285 w 2540804"/>
                  <a:gd name="connsiteY1-1330" fmla="*/ 224490 h 490972"/>
                  <a:gd name="connsiteX2-1331" fmla="*/ 1755402 w 2540804"/>
                  <a:gd name="connsiteY2-1332" fmla="*/ 169147 h 490972"/>
                  <a:gd name="connsiteX3-1333" fmla="*/ 2516442 w 2540804"/>
                  <a:gd name="connsiteY3-1334" fmla="*/ 361532 h 490972"/>
                  <a:gd name="connsiteX4-1335" fmla="*/ 2495154 w 2540804"/>
                  <a:gd name="connsiteY4-1336" fmla="*/ 62335 h 490972"/>
                  <a:gd name="connsiteX5-1337" fmla="*/ 2242541 w 2540804"/>
                  <a:gd name="connsiteY5-1338" fmla="*/ 24203 h 490972"/>
                  <a:gd name="connsiteX6-1339" fmla="*/ 266833 w 2540804"/>
                  <a:gd name="connsiteY6-1340" fmla="*/ 17530 h 490972"/>
                  <a:gd name="connsiteX7-1341" fmla="*/ 75843 w 2540804"/>
                  <a:gd name="connsiteY7-1342" fmla="*/ 32639 h 490972"/>
                  <a:gd name="connsiteX8-1343" fmla="*/ 29316 w 2540804"/>
                  <a:gd name="connsiteY8-1344" fmla="*/ 276971 h 490972"/>
                  <a:gd name="connsiteX9-1345" fmla="*/ 26335 w 2540804"/>
                  <a:gd name="connsiteY9-1346" fmla="*/ 490972 h 490972"/>
                  <a:gd name="connsiteX0-1347" fmla="*/ 26335 w 2522334"/>
                  <a:gd name="connsiteY0-1348" fmla="*/ 490972 h 490972"/>
                  <a:gd name="connsiteX1-1349" fmla="*/ 833285 w 2522334"/>
                  <a:gd name="connsiteY1-1350" fmla="*/ 224490 h 490972"/>
                  <a:gd name="connsiteX2-1351" fmla="*/ 1755402 w 2522334"/>
                  <a:gd name="connsiteY2-1352" fmla="*/ 169147 h 490972"/>
                  <a:gd name="connsiteX3-1353" fmla="*/ 2516442 w 2522334"/>
                  <a:gd name="connsiteY3-1354" fmla="*/ 361532 h 490972"/>
                  <a:gd name="connsiteX4-1355" fmla="*/ 2495154 w 2522334"/>
                  <a:gd name="connsiteY4-1356" fmla="*/ 62335 h 490972"/>
                  <a:gd name="connsiteX5-1357" fmla="*/ 2242541 w 2522334"/>
                  <a:gd name="connsiteY5-1358" fmla="*/ 24203 h 490972"/>
                  <a:gd name="connsiteX6-1359" fmla="*/ 266833 w 2522334"/>
                  <a:gd name="connsiteY6-1360" fmla="*/ 17530 h 490972"/>
                  <a:gd name="connsiteX7-1361" fmla="*/ 75843 w 2522334"/>
                  <a:gd name="connsiteY7-1362" fmla="*/ 32639 h 490972"/>
                  <a:gd name="connsiteX8-1363" fmla="*/ 29316 w 2522334"/>
                  <a:gd name="connsiteY8-1364" fmla="*/ 276971 h 490972"/>
                  <a:gd name="connsiteX9-1365" fmla="*/ 26335 w 2522334"/>
                  <a:gd name="connsiteY9-1366" fmla="*/ 490972 h 490972"/>
                  <a:gd name="connsiteX0-1367" fmla="*/ 26335 w 2512060"/>
                  <a:gd name="connsiteY0-1368" fmla="*/ 490972 h 490972"/>
                  <a:gd name="connsiteX1-1369" fmla="*/ 833285 w 2512060"/>
                  <a:gd name="connsiteY1-1370" fmla="*/ 224490 h 490972"/>
                  <a:gd name="connsiteX2-1371" fmla="*/ 1755402 w 2512060"/>
                  <a:gd name="connsiteY2-1372" fmla="*/ 169147 h 490972"/>
                  <a:gd name="connsiteX3-1373" fmla="*/ 2506168 w 2512060"/>
                  <a:gd name="connsiteY3-1374" fmla="*/ 345844 h 490972"/>
                  <a:gd name="connsiteX4-1375" fmla="*/ 2495154 w 2512060"/>
                  <a:gd name="connsiteY4-1376" fmla="*/ 62335 h 490972"/>
                  <a:gd name="connsiteX5-1377" fmla="*/ 2242541 w 2512060"/>
                  <a:gd name="connsiteY5-1378" fmla="*/ 24203 h 490972"/>
                  <a:gd name="connsiteX6-1379" fmla="*/ 266833 w 2512060"/>
                  <a:gd name="connsiteY6-1380" fmla="*/ 17530 h 490972"/>
                  <a:gd name="connsiteX7-1381" fmla="*/ 75843 w 2512060"/>
                  <a:gd name="connsiteY7-1382" fmla="*/ 32639 h 490972"/>
                  <a:gd name="connsiteX8-1383" fmla="*/ 29316 w 2512060"/>
                  <a:gd name="connsiteY8-1384" fmla="*/ 276971 h 490972"/>
                  <a:gd name="connsiteX9-1385" fmla="*/ 26335 w 2512060"/>
                  <a:gd name="connsiteY9-1386" fmla="*/ 490972 h 490972"/>
                  <a:gd name="connsiteX0-1387" fmla="*/ 26335 w 2519351"/>
                  <a:gd name="connsiteY0-1388" fmla="*/ 490972 h 490972"/>
                  <a:gd name="connsiteX1-1389" fmla="*/ 833285 w 2519351"/>
                  <a:gd name="connsiteY1-1390" fmla="*/ 224490 h 490972"/>
                  <a:gd name="connsiteX2-1391" fmla="*/ 1755402 w 2519351"/>
                  <a:gd name="connsiteY2-1392" fmla="*/ 169147 h 490972"/>
                  <a:gd name="connsiteX3-1393" fmla="*/ 2506168 w 2519351"/>
                  <a:gd name="connsiteY3-1394" fmla="*/ 345844 h 490972"/>
                  <a:gd name="connsiteX4-1395" fmla="*/ 2495154 w 2519351"/>
                  <a:gd name="connsiteY4-1396" fmla="*/ 62335 h 490972"/>
                  <a:gd name="connsiteX5-1397" fmla="*/ 2242541 w 2519351"/>
                  <a:gd name="connsiteY5-1398" fmla="*/ 24203 h 490972"/>
                  <a:gd name="connsiteX6-1399" fmla="*/ 266833 w 2519351"/>
                  <a:gd name="connsiteY6-1400" fmla="*/ 17530 h 490972"/>
                  <a:gd name="connsiteX7-1401" fmla="*/ 75843 w 2519351"/>
                  <a:gd name="connsiteY7-1402" fmla="*/ 32639 h 490972"/>
                  <a:gd name="connsiteX8-1403" fmla="*/ 29316 w 2519351"/>
                  <a:gd name="connsiteY8-1404" fmla="*/ 276971 h 490972"/>
                  <a:gd name="connsiteX9-1405" fmla="*/ 26335 w 2519351"/>
                  <a:gd name="connsiteY9-1406" fmla="*/ 490972 h 490972"/>
                  <a:gd name="connsiteX0-1407" fmla="*/ 26335 w 2530502"/>
                  <a:gd name="connsiteY0-1408" fmla="*/ 490972 h 490972"/>
                  <a:gd name="connsiteX1-1409" fmla="*/ 833285 w 2530502"/>
                  <a:gd name="connsiteY1-1410" fmla="*/ 224490 h 490972"/>
                  <a:gd name="connsiteX2-1411" fmla="*/ 1755402 w 2530502"/>
                  <a:gd name="connsiteY2-1412" fmla="*/ 169147 h 490972"/>
                  <a:gd name="connsiteX3-1413" fmla="*/ 2506168 w 2530502"/>
                  <a:gd name="connsiteY3-1414" fmla="*/ 345844 h 490972"/>
                  <a:gd name="connsiteX4-1415" fmla="*/ 2506305 w 2530502"/>
                  <a:gd name="connsiteY4-1416" fmla="*/ 62344 h 490972"/>
                  <a:gd name="connsiteX5-1417" fmla="*/ 2242541 w 2530502"/>
                  <a:gd name="connsiteY5-1418" fmla="*/ 24203 h 490972"/>
                  <a:gd name="connsiteX6-1419" fmla="*/ 266833 w 2530502"/>
                  <a:gd name="connsiteY6-1420" fmla="*/ 17530 h 490972"/>
                  <a:gd name="connsiteX7-1421" fmla="*/ 75843 w 2530502"/>
                  <a:gd name="connsiteY7-1422" fmla="*/ 32639 h 490972"/>
                  <a:gd name="connsiteX8-1423" fmla="*/ 29316 w 2530502"/>
                  <a:gd name="connsiteY8-1424" fmla="*/ 276971 h 490972"/>
                  <a:gd name="connsiteX9-1425" fmla="*/ 26335 w 2530502"/>
                  <a:gd name="connsiteY9-1426" fmla="*/ 490972 h 490972"/>
                  <a:gd name="connsiteX0-1427" fmla="*/ 26335 w 2530502"/>
                  <a:gd name="connsiteY0-1428" fmla="*/ 490972 h 490972"/>
                  <a:gd name="connsiteX1-1429" fmla="*/ 833285 w 2530502"/>
                  <a:gd name="connsiteY1-1430" fmla="*/ 224490 h 490972"/>
                  <a:gd name="connsiteX2-1431" fmla="*/ 1755402 w 2530502"/>
                  <a:gd name="connsiteY2-1432" fmla="*/ 169147 h 490972"/>
                  <a:gd name="connsiteX3-1433" fmla="*/ 2506168 w 2530502"/>
                  <a:gd name="connsiteY3-1434" fmla="*/ 345844 h 490972"/>
                  <a:gd name="connsiteX4-1435" fmla="*/ 2506305 w 2530502"/>
                  <a:gd name="connsiteY4-1436" fmla="*/ 62344 h 490972"/>
                  <a:gd name="connsiteX5-1437" fmla="*/ 2224816 w 2530502"/>
                  <a:gd name="connsiteY5-1438" fmla="*/ 19307 h 490972"/>
                  <a:gd name="connsiteX6-1439" fmla="*/ 266833 w 2530502"/>
                  <a:gd name="connsiteY6-1440" fmla="*/ 17530 h 490972"/>
                  <a:gd name="connsiteX7-1441" fmla="*/ 75843 w 2530502"/>
                  <a:gd name="connsiteY7-1442" fmla="*/ 32639 h 490972"/>
                  <a:gd name="connsiteX8-1443" fmla="*/ 29316 w 2530502"/>
                  <a:gd name="connsiteY8-1444" fmla="*/ 276971 h 490972"/>
                  <a:gd name="connsiteX9-1445" fmla="*/ 26335 w 2530502"/>
                  <a:gd name="connsiteY9-1446" fmla="*/ 490972 h 490972"/>
                  <a:gd name="connsiteX0-1447" fmla="*/ 26335 w 2515131"/>
                  <a:gd name="connsiteY0-1448" fmla="*/ 498953 h 498953"/>
                  <a:gd name="connsiteX1-1449" fmla="*/ 833285 w 2515131"/>
                  <a:gd name="connsiteY1-1450" fmla="*/ 232471 h 498953"/>
                  <a:gd name="connsiteX2-1451" fmla="*/ 1755402 w 2515131"/>
                  <a:gd name="connsiteY2-1452" fmla="*/ 177128 h 498953"/>
                  <a:gd name="connsiteX3-1453" fmla="*/ 2506168 w 2515131"/>
                  <a:gd name="connsiteY3-1454" fmla="*/ 353825 h 498953"/>
                  <a:gd name="connsiteX4-1455" fmla="*/ 2490934 w 2515131"/>
                  <a:gd name="connsiteY4-1456" fmla="*/ 56221 h 498953"/>
                  <a:gd name="connsiteX5-1457" fmla="*/ 2224816 w 2515131"/>
                  <a:gd name="connsiteY5-1458" fmla="*/ 27288 h 498953"/>
                  <a:gd name="connsiteX6-1459" fmla="*/ 266833 w 2515131"/>
                  <a:gd name="connsiteY6-1460" fmla="*/ 25511 h 498953"/>
                  <a:gd name="connsiteX7-1461" fmla="*/ 75843 w 2515131"/>
                  <a:gd name="connsiteY7-1462" fmla="*/ 40620 h 498953"/>
                  <a:gd name="connsiteX8-1463" fmla="*/ 29316 w 2515131"/>
                  <a:gd name="connsiteY8-1464" fmla="*/ 284952 h 498953"/>
                  <a:gd name="connsiteX9-1465" fmla="*/ 26335 w 2515131"/>
                  <a:gd name="connsiteY9-1466" fmla="*/ 498953 h 498953"/>
                  <a:gd name="connsiteX0-1467" fmla="*/ 26335 w 2515131"/>
                  <a:gd name="connsiteY0-1468" fmla="*/ 498503 h 498503"/>
                  <a:gd name="connsiteX1-1469" fmla="*/ 833285 w 2515131"/>
                  <a:gd name="connsiteY1-1470" fmla="*/ 232021 h 498503"/>
                  <a:gd name="connsiteX2-1471" fmla="*/ 1755402 w 2515131"/>
                  <a:gd name="connsiteY2-1472" fmla="*/ 176678 h 498503"/>
                  <a:gd name="connsiteX3-1473" fmla="*/ 2506168 w 2515131"/>
                  <a:gd name="connsiteY3-1474" fmla="*/ 353375 h 498503"/>
                  <a:gd name="connsiteX4-1475" fmla="*/ 2490934 w 2515131"/>
                  <a:gd name="connsiteY4-1476" fmla="*/ 55771 h 498503"/>
                  <a:gd name="connsiteX5-1477" fmla="*/ 2224816 w 2515131"/>
                  <a:gd name="connsiteY5-1478" fmla="*/ 26838 h 498503"/>
                  <a:gd name="connsiteX6-1479" fmla="*/ 266833 w 2515131"/>
                  <a:gd name="connsiteY6-1480" fmla="*/ 25061 h 498503"/>
                  <a:gd name="connsiteX7-1481" fmla="*/ 75843 w 2515131"/>
                  <a:gd name="connsiteY7-1482" fmla="*/ 40170 h 498503"/>
                  <a:gd name="connsiteX8-1483" fmla="*/ 29316 w 2515131"/>
                  <a:gd name="connsiteY8-1484" fmla="*/ 284502 h 498503"/>
                  <a:gd name="connsiteX9-1485" fmla="*/ 26335 w 2515131"/>
                  <a:gd name="connsiteY9-1486" fmla="*/ 498503 h 498503"/>
                  <a:gd name="connsiteX0-1487" fmla="*/ 26335 w 2528201"/>
                  <a:gd name="connsiteY0-1488" fmla="*/ 490972 h 490972"/>
                  <a:gd name="connsiteX1-1489" fmla="*/ 833285 w 2528201"/>
                  <a:gd name="connsiteY1-1490" fmla="*/ 224490 h 490972"/>
                  <a:gd name="connsiteX2-1491" fmla="*/ 1755402 w 2528201"/>
                  <a:gd name="connsiteY2-1492" fmla="*/ 169147 h 490972"/>
                  <a:gd name="connsiteX3-1493" fmla="*/ 2506168 w 2528201"/>
                  <a:gd name="connsiteY3-1494" fmla="*/ 345844 h 490972"/>
                  <a:gd name="connsiteX4-1495" fmla="*/ 2504004 w 2528201"/>
                  <a:gd name="connsiteY4-1496" fmla="*/ 67492 h 490972"/>
                  <a:gd name="connsiteX5-1497" fmla="*/ 2224816 w 2528201"/>
                  <a:gd name="connsiteY5-1498" fmla="*/ 19307 h 490972"/>
                  <a:gd name="connsiteX6-1499" fmla="*/ 266833 w 2528201"/>
                  <a:gd name="connsiteY6-1500" fmla="*/ 17530 h 490972"/>
                  <a:gd name="connsiteX7-1501" fmla="*/ 75843 w 2528201"/>
                  <a:gd name="connsiteY7-1502" fmla="*/ 32639 h 490972"/>
                  <a:gd name="connsiteX8-1503" fmla="*/ 29316 w 2528201"/>
                  <a:gd name="connsiteY8-1504" fmla="*/ 276971 h 490972"/>
                  <a:gd name="connsiteX9-1505" fmla="*/ 26335 w 2528201"/>
                  <a:gd name="connsiteY9-1506" fmla="*/ 490972 h 490972"/>
                  <a:gd name="connsiteX0-1507" fmla="*/ 26335 w 2528201"/>
                  <a:gd name="connsiteY0-1508" fmla="*/ 496761 h 496761"/>
                  <a:gd name="connsiteX1-1509" fmla="*/ 833285 w 2528201"/>
                  <a:gd name="connsiteY1-1510" fmla="*/ 230279 h 496761"/>
                  <a:gd name="connsiteX2-1511" fmla="*/ 1755402 w 2528201"/>
                  <a:gd name="connsiteY2-1512" fmla="*/ 174936 h 496761"/>
                  <a:gd name="connsiteX3-1513" fmla="*/ 2506168 w 2528201"/>
                  <a:gd name="connsiteY3-1514" fmla="*/ 351633 h 496761"/>
                  <a:gd name="connsiteX4-1515" fmla="*/ 2504004 w 2528201"/>
                  <a:gd name="connsiteY4-1516" fmla="*/ 73281 h 496761"/>
                  <a:gd name="connsiteX5-1517" fmla="*/ 2224816 w 2528201"/>
                  <a:gd name="connsiteY5-1518" fmla="*/ 25096 h 496761"/>
                  <a:gd name="connsiteX6-1519" fmla="*/ 266833 w 2528201"/>
                  <a:gd name="connsiteY6-1520" fmla="*/ 23319 h 496761"/>
                  <a:gd name="connsiteX7-1521" fmla="*/ 75843 w 2528201"/>
                  <a:gd name="connsiteY7-1522" fmla="*/ 38428 h 496761"/>
                  <a:gd name="connsiteX8-1523" fmla="*/ 29316 w 2528201"/>
                  <a:gd name="connsiteY8-1524" fmla="*/ 282760 h 496761"/>
                  <a:gd name="connsiteX9-1525" fmla="*/ 26335 w 2528201"/>
                  <a:gd name="connsiteY9-1526" fmla="*/ 496761 h 496761"/>
                  <a:gd name="connsiteX0-1527" fmla="*/ 26335 w 2528201"/>
                  <a:gd name="connsiteY0-1528" fmla="*/ 514271 h 514271"/>
                  <a:gd name="connsiteX1-1529" fmla="*/ 833285 w 2528201"/>
                  <a:gd name="connsiteY1-1530" fmla="*/ 247789 h 514271"/>
                  <a:gd name="connsiteX2-1531" fmla="*/ 1755402 w 2528201"/>
                  <a:gd name="connsiteY2-1532" fmla="*/ 192446 h 514271"/>
                  <a:gd name="connsiteX3-1533" fmla="*/ 2506168 w 2528201"/>
                  <a:gd name="connsiteY3-1534" fmla="*/ 369143 h 514271"/>
                  <a:gd name="connsiteX4-1535" fmla="*/ 2504004 w 2528201"/>
                  <a:gd name="connsiteY4-1536" fmla="*/ 90791 h 514271"/>
                  <a:gd name="connsiteX5-1537" fmla="*/ 2224816 w 2528201"/>
                  <a:gd name="connsiteY5-1538" fmla="*/ 42606 h 514271"/>
                  <a:gd name="connsiteX6-1539" fmla="*/ 266833 w 2528201"/>
                  <a:gd name="connsiteY6-1540" fmla="*/ 40829 h 514271"/>
                  <a:gd name="connsiteX7-1541" fmla="*/ 75843 w 2528201"/>
                  <a:gd name="connsiteY7-1542" fmla="*/ 55938 h 514271"/>
                  <a:gd name="connsiteX8-1543" fmla="*/ 29316 w 2528201"/>
                  <a:gd name="connsiteY8-1544" fmla="*/ 300270 h 514271"/>
                  <a:gd name="connsiteX9-1545" fmla="*/ 26335 w 2528201"/>
                  <a:gd name="connsiteY9-1546" fmla="*/ 514271 h 514271"/>
                  <a:gd name="connsiteX0-1547" fmla="*/ 26335 w 2528201"/>
                  <a:gd name="connsiteY0-1548" fmla="*/ 495861 h 495861"/>
                  <a:gd name="connsiteX1-1549" fmla="*/ 833285 w 2528201"/>
                  <a:gd name="connsiteY1-1550" fmla="*/ 229379 h 495861"/>
                  <a:gd name="connsiteX2-1551" fmla="*/ 1755402 w 2528201"/>
                  <a:gd name="connsiteY2-1552" fmla="*/ 174036 h 495861"/>
                  <a:gd name="connsiteX3-1553" fmla="*/ 2506168 w 2528201"/>
                  <a:gd name="connsiteY3-1554" fmla="*/ 350733 h 495861"/>
                  <a:gd name="connsiteX4-1555" fmla="*/ 2504004 w 2528201"/>
                  <a:gd name="connsiteY4-1556" fmla="*/ 72381 h 495861"/>
                  <a:gd name="connsiteX5-1557" fmla="*/ 2224816 w 2528201"/>
                  <a:gd name="connsiteY5-1558" fmla="*/ 24196 h 495861"/>
                  <a:gd name="connsiteX6-1559" fmla="*/ 266833 w 2528201"/>
                  <a:gd name="connsiteY6-1560" fmla="*/ 22419 h 495861"/>
                  <a:gd name="connsiteX7-1561" fmla="*/ 75843 w 2528201"/>
                  <a:gd name="connsiteY7-1562" fmla="*/ 37528 h 495861"/>
                  <a:gd name="connsiteX8-1563" fmla="*/ 29316 w 2528201"/>
                  <a:gd name="connsiteY8-1564" fmla="*/ 281860 h 495861"/>
                  <a:gd name="connsiteX9-1565" fmla="*/ 26335 w 2528201"/>
                  <a:gd name="connsiteY9-1566" fmla="*/ 495861 h 495861"/>
                </a:gdLst>
                <a:ahLst/>
                <a:cxnLst>
                  <a:cxn ang="0">
                    <a:pos x="connsiteX0-1547" y="connsiteY0-1548"/>
                  </a:cxn>
                  <a:cxn ang="0">
                    <a:pos x="connsiteX1-1549" y="connsiteY1-1550"/>
                  </a:cxn>
                  <a:cxn ang="0">
                    <a:pos x="connsiteX2-1551" y="connsiteY2-1552"/>
                  </a:cxn>
                  <a:cxn ang="0">
                    <a:pos x="connsiteX3-1553" y="connsiteY3-1554"/>
                  </a:cxn>
                  <a:cxn ang="0">
                    <a:pos x="connsiteX4-1555" y="connsiteY4-1556"/>
                  </a:cxn>
                  <a:cxn ang="0">
                    <a:pos x="connsiteX5-1557" y="connsiteY5-1558"/>
                  </a:cxn>
                  <a:cxn ang="0">
                    <a:pos x="connsiteX6-1559" y="connsiteY6-1560"/>
                  </a:cxn>
                  <a:cxn ang="0">
                    <a:pos x="connsiteX7-1561" y="connsiteY7-1562"/>
                  </a:cxn>
                  <a:cxn ang="0">
                    <a:pos x="connsiteX8-1563" y="connsiteY8-1564"/>
                  </a:cxn>
                  <a:cxn ang="0">
                    <a:pos x="connsiteX9-1565" y="connsiteY9-1566"/>
                  </a:cxn>
                </a:cxnLst>
                <a:rect l="l" t="t" r="r" b="b"/>
                <a:pathLst>
                  <a:path w="2528201" h="495861">
                    <a:moveTo>
                      <a:pt x="26335" y="495861"/>
                    </a:moveTo>
                    <a:cubicBezTo>
                      <a:pt x="267803" y="354273"/>
                      <a:pt x="545107" y="283017"/>
                      <a:pt x="833285" y="229379"/>
                    </a:cubicBezTo>
                    <a:cubicBezTo>
                      <a:pt x="1121463" y="175742"/>
                      <a:pt x="1476588" y="153810"/>
                      <a:pt x="1755402" y="174036"/>
                    </a:cubicBezTo>
                    <a:cubicBezTo>
                      <a:pt x="2034216" y="194262"/>
                      <a:pt x="2258957" y="258685"/>
                      <a:pt x="2506168" y="350733"/>
                    </a:cubicBezTo>
                    <a:cubicBezTo>
                      <a:pt x="2512060" y="195616"/>
                      <a:pt x="2528201" y="121744"/>
                      <a:pt x="2504004" y="72381"/>
                    </a:cubicBezTo>
                    <a:cubicBezTo>
                      <a:pt x="2454589" y="0"/>
                      <a:pt x="2327873" y="20563"/>
                      <a:pt x="2224816" y="24196"/>
                    </a:cubicBezTo>
                    <a:lnTo>
                      <a:pt x="266833" y="22419"/>
                    </a:lnTo>
                    <a:cubicBezTo>
                      <a:pt x="203340" y="23805"/>
                      <a:pt x="122215" y="4889"/>
                      <a:pt x="75843" y="37528"/>
                    </a:cubicBezTo>
                    <a:cubicBezTo>
                      <a:pt x="0" y="98393"/>
                      <a:pt x="28727" y="226987"/>
                      <a:pt x="29316" y="281860"/>
                    </a:cubicBezTo>
                    <a:cubicBezTo>
                      <a:pt x="28322" y="353194"/>
                      <a:pt x="27329" y="424527"/>
                      <a:pt x="26335" y="495861"/>
                    </a:cubicBezTo>
                    <a:close/>
                  </a:path>
                </a:pathLst>
              </a:custGeom>
              <a:gradFill>
                <a:gsLst>
                  <a:gs pos="0">
                    <a:schemeClr val="bg1">
                      <a:alpha val="45000"/>
                    </a:schemeClr>
                  </a:gs>
                  <a:gs pos="13000">
                    <a:schemeClr val="bg1">
                      <a:alpha val="53000"/>
                    </a:schemeClr>
                  </a:gs>
                  <a:gs pos="9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prstClr val="white"/>
                  </a:solidFill>
                </a:endParaRPr>
              </a:p>
            </p:txBody>
          </p:sp>
        </p:grpSp>
        <p:sp>
          <p:nvSpPr>
            <p:cNvPr id="13" name="矩形 12"/>
            <p:cNvSpPr/>
            <p:nvPr/>
          </p:nvSpPr>
          <p:spPr>
            <a:xfrm>
              <a:off x="855524" y="1086602"/>
              <a:ext cx="3231630" cy="400110"/>
            </a:xfrm>
            <a:prstGeom prst="rect">
              <a:avLst/>
            </a:prstGeom>
          </p:spPr>
          <p:txBody>
            <a:bodyPr wrap="square">
              <a:spAutoFit/>
            </a:bodyPr>
            <a:lstStyle/>
            <a:p>
              <a:pPr algn="ctr" latinLnBrk="1"/>
              <a:r>
                <a:rPr kumimoji="1" lang="en-US" altLang="zh-CN" sz="2000" b="1" dirty="0">
                  <a:solidFill>
                    <a:prstClr val="white"/>
                  </a:solidFill>
                  <a:latin typeface="微软雅黑" pitchFamily="34" charset="-122"/>
                  <a:cs typeface="Arial Unicode MS" pitchFamily="34" charset="-122"/>
                </a:rPr>
                <a:t>2.2 </a:t>
              </a:r>
              <a:r>
                <a:rPr kumimoji="1" lang="zh-CN" altLang="en-US" sz="2000" b="1" dirty="0">
                  <a:solidFill>
                    <a:prstClr val="white"/>
                  </a:solidFill>
                  <a:latin typeface="微软雅黑" pitchFamily="34" charset="-122"/>
                  <a:cs typeface="Arial Unicode MS" pitchFamily="34" charset="-122"/>
                </a:rPr>
                <a:t>总体框架</a:t>
              </a:r>
            </a:p>
          </p:txBody>
        </p:sp>
      </p:grpSp>
      <p:pic>
        <p:nvPicPr>
          <p:cNvPr id="2" name="图片 1">
            <a:extLst>
              <a:ext uri="{FF2B5EF4-FFF2-40B4-BE49-F238E27FC236}">
                <a16:creationId xmlns:a16="http://schemas.microsoft.com/office/drawing/2014/main" id="{5EBF2EB6-D9EF-494B-8B87-8A4E9EB1EDD8}"/>
              </a:ext>
            </a:extLst>
          </p:cNvPr>
          <p:cNvPicPr>
            <a:picLocks noChangeAspect="1"/>
          </p:cNvPicPr>
          <p:nvPr/>
        </p:nvPicPr>
        <p:blipFill>
          <a:blip r:embed="rId3"/>
          <a:stretch>
            <a:fillRect/>
          </a:stretch>
        </p:blipFill>
        <p:spPr>
          <a:xfrm>
            <a:off x="971600" y="908719"/>
            <a:ext cx="6598384" cy="5751397"/>
          </a:xfrm>
          <a:prstGeom prst="rect">
            <a:avLst/>
          </a:prstGeom>
        </p:spPr>
      </p:pic>
    </p:spTree>
    <p:extLst>
      <p:ext uri="{BB962C8B-B14F-4D97-AF65-F5344CB8AC3E}">
        <p14:creationId xmlns:p14="http://schemas.microsoft.com/office/powerpoint/2010/main" val="3823413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6"/>
  <p:tag name="ISPRING_RESOURCE_PATHS_HASH_PRESENTER" val="7e69a5c1defc7fcb15de81d5362e94fbda20c3d8"/>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6"/>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6"/>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6"/>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 name="TIMING" val="|2.6"/>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60327"/>
  <p:tag name="KSO_WM_UNIT_TYPE" val="l_h_f"/>
  <p:tag name="KSO_WM_UNIT_INDEX" val="1_2_1"/>
  <p:tag name="KSO_WM_UNIT_ID" val="diagram160327_4*l_h_f*1_2_1"/>
  <p:tag name="KSO_WM_UNIT_CLEAR" val="1"/>
  <p:tag name="KSO_WM_UNIT_LAYERLEVEL" val="1_1_1"/>
  <p:tag name="KSO_WM_UNIT_VALUE" val="42"/>
  <p:tag name="KSO_WM_UNIT_HIGHLIGHT" val="0"/>
  <p:tag name="KSO_WM_UNIT_COMPATIBLE" val="0"/>
  <p:tag name="KSO_WM_BEAUTIFY_FLAG" val="#wm#"/>
  <p:tag name="KSO_WM_UNIT_PRESET_TEXT_INDEX" val="4"/>
  <p:tag name="KSO_WM_UNIT_PRESET_TEXT_LEN" val="57"/>
  <p:tag name="KSO_WM_DIAGRAM_GROUP_CODE" val="l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6">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5"/>
        </a:lnRef>
        <a:fillRef idx="2">
          <a:schemeClr val="accent5"/>
        </a:fillRef>
        <a:effectRef idx="1">
          <a:schemeClr val="accent5"/>
        </a:effectRef>
        <a:fontRef idx="minor">
          <a:schemeClr val="dk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14959</TotalTime>
  <Words>3896</Words>
  <Application>Microsoft Office PowerPoint</Application>
  <PresentationFormat>全屏显示(4:3)</PresentationFormat>
  <Paragraphs>414</Paragraphs>
  <Slides>38</Slides>
  <Notes>38</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38</vt:i4>
      </vt:variant>
    </vt:vector>
  </HeadingPairs>
  <TitlesOfParts>
    <vt:vector size="51" baseType="lpstr">
      <vt:lpstr>Impact</vt:lpstr>
      <vt:lpstr>Arial Unicode MS</vt:lpstr>
      <vt:lpstr>Times New Roman</vt:lpstr>
      <vt:lpstr>黑体</vt:lpstr>
      <vt:lpstr>Arial</vt:lpstr>
      <vt:lpstr>微软雅黑</vt:lpstr>
      <vt:lpstr>宋体</vt:lpstr>
      <vt:lpstr>宋体-18030</vt:lpstr>
      <vt:lpstr>Verdana</vt:lpstr>
      <vt:lpstr>微软雅黑</vt:lpstr>
      <vt:lpstr>Wingdings</vt:lpstr>
      <vt:lpstr>Calibri</vt:lpstr>
      <vt:lpstr>Office 主题</vt:lpstr>
      <vt:lpstr>PowerPoint 演示文稿</vt:lpstr>
      <vt:lpstr>汇报内容</vt:lpstr>
      <vt:lpstr>PowerPoint 演示文稿</vt:lpstr>
      <vt:lpstr>PowerPoint 演示文稿</vt:lpstr>
      <vt:lpstr>PowerPoint 演示文稿</vt:lpstr>
      <vt:lpstr>汇报内容</vt:lpstr>
      <vt:lpstr>PowerPoint 演示文稿</vt:lpstr>
      <vt:lpstr>PowerPoint 演示文稿</vt:lpstr>
      <vt:lpstr>PowerPoint 演示文稿</vt:lpstr>
      <vt:lpstr>PowerPoint 演示文稿</vt:lpstr>
      <vt:lpstr>汇报内容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汇报内容</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凤林肖</cp:lastModifiedBy>
  <cp:revision>1631</cp:revision>
  <dcterms:created xsi:type="dcterms:W3CDTF">2013-03-11T03:38:27Z</dcterms:created>
  <dcterms:modified xsi:type="dcterms:W3CDTF">2017-07-19T00:32:42Z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07B01B5F-C53F-44D9-3F3F-123F3F3F114B</vt:lpwstr>
  </property>
  <property fmtid="{D5CDD505-2E9C-101B-9397-08002B2CF9AE}" pid="3" name="ArticulatePath">
    <vt:lpwstr>片头备注做好</vt:lpwstr>
  </property>
</Properties>
</file>

<file path=docProps/thumbnail.jpeg>
</file>